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9" r:id="rId3"/>
    <p:sldId id="274" r:id="rId4"/>
    <p:sldId id="272" r:id="rId5"/>
    <p:sldId id="275" r:id="rId6"/>
    <p:sldId id="273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7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4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8316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2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161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4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63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1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2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4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5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3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8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D21515-8BC7-4DB3-8C3A-E55E83800CF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8E729A-9A7E-41CF-9832-9C3EDA76C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2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9F3-B46C-75EA-60E8-648F993FA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Apologetics</a:t>
            </a:r>
            <a:br>
              <a:rPr lang="en-US" dirty="0"/>
            </a:br>
            <a:r>
              <a:rPr lang="en-US" dirty="0"/>
              <a:t>lesson 4</a:t>
            </a:r>
          </a:p>
        </p:txBody>
      </p:sp>
    </p:spTree>
    <p:extLst>
      <p:ext uri="{BB962C8B-B14F-4D97-AF65-F5344CB8AC3E}">
        <p14:creationId xmlns:p14="http://schemas.microsoft.com/office/powerpoint/2010/main" val="15545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30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A07EF8-6A85-C3F8-4AB6-0CA38C7B17A0}"/>
              </a:ext>
            </a:extLst>
          </p:cNvPr>
          <p:cNvSpPr txBox="1"/>
          <p:nvPr/>
        </p:nvSpPr>
        <p:spPr>
          <a:xfrm>
            <a:off x="1134094" y="730216"/>
            <a:ext cx="9725890" cy="539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Secular Humanism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defined as, ‘A philosophy that </a:t>
            </a:r>
            <a:r>
              <a:rPr lang="en-US" sz="3600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rejects supernaturalism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(belief in God), regards man as a natural object </a:t>
            </a:r>
            <a:r>
              <a:rPr lang="en-US" sz="36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(i.e. – not created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asserts the essential dignity and worth of man and his capacity to achieve self-realization </a:t>
            </a:r>
            <a:r>
              <a:rPr lang="en-US" sz="36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(i.e. – all that he/she wants)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through the use of reason and scientific method—also called naturalistic humanism, scientific humanism. </a:t>
            </a:r>
            <a:r>
              <a:rPr lang="en-US" sz="36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(Wikipedia)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2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A07EF8-6A85-C3F8-4AB6-0CA38C7B17A0}"/>
              </a:ext>
            </a:extLst>
          </p:cNvPr>
          <p:cNvSpPr txBox="1"/>
          <p:nvPr/>
        </p:nvSpPr>
        <p:spPr>
          <a:xfrm>
            <a:off x="1086592" y="1193470"/>
            <a:ext cx="1038497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0" i="0" u="none" strike="noStrike" baseline="0" dirty="0">
                <a:latin typeface="AAAAAB+Barlow-Regular"/>
              </a:rPr>
              <a:t>This is called </a:t>
            </a:r>
            <a:r>
              <a:rPr lang="en-US" sz="4400" b="1" i="0" u="none" strike="noStrike" baseline="0" dirty="0">
                <a:latin typeface="AAAAAC+Barlow-Bold"/>
              </a:rPr>
              <a:t>humanism</a:t>
            </a:r>
            <a:r>
              <a:rPr lang="en-US" sz="4400" b="0" i="0" u="none" strike="noStrike" baseline="0" dirty="0">
                <a:latin typeface="AAAAAB+Barlow-Regular"/>
              </a:rPr>
              <a:t>. The idea is that humans do not need divine to help us in our plight. </a:t>
            </a:r>
            <a:r>
              <a:rPr lang="en-US" sz="4400" b="0" i="0" u="sng" strike="noStrike" baseline="0" dirty="0">
                <a:latin typeface="AAAAAB+Barlow-Regular"/>
              </a:rPr>
              <a:t>Man can help himself </a:t>
            </a:r>
            <a:r>
              <a:rPr lang="en-US" sz="4400" b="0" i="0" u="none" strike="noStrike" baseline="0" dirty="0">
                <a:latin typeface="AAAAAB+Barlow-Regular"/>
              </a:rPr>
              <a:t>in all things relating to and pertaining to life on this earth without divine intervention or the help of the supernatural.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515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A07EF8-6A85-C3F8-4AB6-0CA38C7B17A0}"/>
              </a:ext>
            </a:extLst>
          </p:cNvPr>
          <p:cNvSpPr txBox="1"/>
          <p:nvPr/>
        </p:nvSpPr>
        <p:spPr>
          <a:xfrm>
            <a:off x="1561605" y="1252730"/>
            <a:ext cx="8882742" cy="4713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humanism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or </a:t>
            </a: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ethical humanism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is an </a:t>
            </a:r>
            <a:r>
              <a:rPr lang="en-US" sz="3600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of nontheistic humanist ethical philosophy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with congregational rites and community activity </a:t>
            </a:r>
            <a:r>
              <a:rPr lang="en-US" sz="3600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center on human needs, interests, and abilities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(Wikipedia)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FBD1FA-EE6D-968E-950B-D0B5C491B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668" y="492826"/>
            <a:ext cx="9483708" cy="594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0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A07EF8-6A85-C3F8-4AB6-0CA38C7B17A0}"/>
              </a:ext>
            </a:extLst>
          </p:cNvPr>
          <p:cNvSpPr txBox="1"/>
          <p:nvPr/>
        </p:nvSpPr>
        <p:spPr>
          <a:xfrm>
            <a:off x="1579418" y="748028"/>
            <a:ext cx="8882742" cy="6096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Self-help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or </a:t>
            </a: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self-improvement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is where I blend my religious beliefs/practices with the humanistic idea that I can achieve anything that I need/want by having “faith in myself” – </a:t>
            </a:r>
            <a:r>
              <a:rPr lang="en-US" sz="36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i.e. self-guided 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improvement. God becomes the means to achieve my desired goal (economically, physically, intellectually, and emotionally). 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0323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</TotalTime>
  <Words>226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AAAAAB+Barlow-Regular</vt:lpstr>
      <vt:lpstr>AAAAAC+Barlow-Bold</vt:lpstr>
      <vt:lpstr>Arial</vt:lpstr>
      <vt:lpstr>Calibri</vt:lpstr>
      <vt:lpstr>Century Gothic</vt:lpstr>
      <vt:lpstr>Wingdings 3</vt:lpstr>
      <vt:lpstr>Slice</vt:lpstr>
      <vt:lpstr>Apologetics lesson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PARKS</dc:creator>
  <cp:lastModifiedBy>R PARKS</cp:lastModifiedBy>
  <cp:revision>18</cp:revision>
  <dcterms:created xsi:type="dcterms:W3CDTF">2023-07-15T20:02:17Z</dcterms:created>
  <dcterms:modified xsi:type="dcterms:W3CDTF">2023-07-23T13:38:52Z</dcterms:modified>
</cp:coreProperties>
</file>