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bin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Masters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9889530dc96945b4" /><Relationship Type="http://schemas.openxmlformats.org/package/2006/relationships/metadata/core-properties" Target="/docProps/core.xml" Id="R761d87e3fe994e83" /><Relationship Type="http://schemas.openxmlformats.org/officeDocument/2006/relationships/extended-properties" Target="/docProps/app.xml" Id="Rd0986de2b988423a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a17739b91e254bc8"/>
  </p:sldMasterIdLst>
  <p:notesMasterIdLst>
    <p:notesMasterId r:id="Rb3066ae1a5714a58"/>
  </p:notesMasterIdLst>
  <p:sldIdLst>
    <p:sldId id="256" r:id="R34c6628d5612437e"/>
    <p:sldId id="257" r:id="Rb894baf7a05c4331"/>
    <p:sldId id="258" r:id="R4d5c4dc7035d4d91"/>
    <p:sldId id="259" r:id="R24cfbf41c35e47d6"/>
    <p:sldId id="260" r:id="Ra0ec446b6d954117"/>
    <p:sldId id="261" r:id="R2d5970ff79f04760"/>
    <p:sldId id="262" r:id="Rb4a103ea06b94e8b"/>
    <p:sldId id="263" r:id="R10e224568f7b4344"/>
    <p:sldId id="264" r:id="R5787fad48ef94367"/>
    <p:sldId id="265" r:id="R32a2d909f1e244a6"/>
    <p:sldId id="266" r:id="R25d4ad8d1d974f6d"/>
    <p:sldId id="267" r:id="Rb855eceabe6a4156"/>
    <p:sldId id="268" r:id="R5d7a6e0bae2b4c5c"/>
    <p:sldId id="269" r:id="R545dd769360c462a"/>
    <p:sldId id="270" r:id="R4a6e4b3d104c475a"/>
    <p:sldId id="271" r:id="R8b067369f15e42f8"/>
    <p:sldId id="272" r:id="R748e788812104e6d"/>
    <p:sldId id="273" r:id="Rcc9aab18d3a7483b"/>
    <p:sldId id="274" r:id="R05be0b941e674109"/>
    <p:sldId id="275" r:id="R9faa82755d554bbe"/>
    <p:sldId id="276" r:id="R9bd1b9c6a2dc480b"/>
    <p:sldId id="277" r:id="R967f6db6115d4fa2"/>
    <p:sldId id="278" r:id="R89486b3a01354688"/>
    <p:sldId id="279" r:id="R85514f0f64814e33"/>
    <p:sldId id="280" r:id="Rf8250fef885b481e"/>
    <p:sldId id="281" r:id="R9a37b55deddd48a9"/>
    <p:sldId id="282" r:id="Rafd758bf8d4646af"/>
    <p:sldId id="283" r:id="Ra5ecf48b4bb34b7e"/>
    <p:sldId id="284" r:id="R6b6a70d921f04697"/>
    <p:sldId id="285" r:id="Rb564d353005d4db9"/>
    <p:sldId id="286" r:id="Re0f6b99ed9554d3a"/>
    <p:sldId id="287" r:id="R6c12574ac36748b6"/>
    <p:sldId id="288" r:id="R84ac7c78b18543c9"/>
    <p:sldId id="289" r:id="R0545ce5a10fc4b67"/>
    <p:sldId id="290" r:id="R8dc8205139d8412f"/>
    <p:sldId id="291" r:id="Rb9d8a90193f241b1"/>
    <p:sldId id="292" r:id="R2d7c00b4f9a34bb1"/>
    <p:sldId id="293" r:id="R67823f3a88d84297"/>
    <p:sldId id="294" r:id="Ra6c56db929f84ceb"/>
    <p:sldId id="295" r:id="Rd042cdc31811476a"/>
    <p:sldId id="296" r:id="Rcc38637b6b564db7"/>
    <p:sldId id="297" r:id="R6a0fbb8bcb7b4e95"/>
    <p:sldId id="298" r:id="Rf363769979ec4367"/>
    <p:sldId id="299" r:id="R472e3853154e48eb"/>
    <p:sldId id="300" r:id="Rd0565cda622f4b78"/>
    <p:sldId id="301" r:id="Re11f24aa22a346d1"/>
    <p:sldId id="302" r:id="R609a7d76942b467a"/>
    <p:sldId id="303" r:id="Re8982acea012428b"/>
    <p:sldId id="304" r:id="R452d5f2150ca4fec"/>
    <p:sldId id="305" r:id="Rd6b9ad85ea764dbf"/>
    <p:sldId id="306" r:id="R951885872c624926"/>
    <p:sldId id="307" r:id="Rf5e8739bd9cc4160"/>
    <p:sldId id="308" r:id="R2a54508bd9ac4d55"/>
    <p:sldId id="309" r:id="R8e2e8a7afc8f4f15"/>
    <p:sldId id="310" r:id="R2537bd68a6d7417f"/>
    <p:sldId id="311" r:id="R38a6c53837e2435f"/>
    <p:sldId id="312" r:id="R95eb233c8feb45a2"/>
    <p:sldId id="313" r:id="Rb8d3845497414510"/>
    <p:sldId id="314" r:id="R86e1ff6d37aa47bd"/>
    <p:sldId id="315" r:id="Reb60daea72f44f5b"/>
    <p:sldId id="316" r:id="R5f2b489e1aaa4fa8"/>
    <p:sldId id="317" r:id="R699eb54c27fd4dc9"/>
    <p:sldId id="318" r:id="R50de62d9847942ad"/>
    <p:sldId id="319" r:id="Rc8e95ae43a7f4715"/>
    <p:sldId id="320" r:id="R686cf146cbe24ff5"/>
    <p:sldId id="321" r:id="Rcd34296485614fdf"/>
    <p:sldId id="322" r:id="Rdb667c23c451456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178" d="100"/>
          <a:sy n="178" d="100"/>
        </p:scale>
        <p:origin x="117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b3066ae1a5714a58" /><Relationship Type="http://schemas.openxmlformats.org/officeDocument/2006/relationships/presProps" Target="/ppt/presProps.xml" Id="R0c29d0d487494c66" /><Relationship Type="http://schemas.openxmlformats.org/officeDocument/2006/relationships/viewProps" Target="/ppt/viewProps.xml" Id="R4a125b236fd2466f" /><Relationship Type="http://schemas.openxmlformats.org/officeDocument/2006/relationships/slideMaster" Target="/ppt/slideMasters/slideMaster1.xml" Id="Ra17739b91e254bc8" /><Relationship Type="http://schemas.openxmlformats.org/officeDocument/2006/relationships/theme" Target="/ppt/slideMasters/theme/theme2.xml" Id="Rf53dc94b2ad642ed" /><Relationship Type="http://schemas.openxmlformats.org/officeDocument/2006/relationships/slide" Target="/ppt/slides/slide1.xml" Id="R34c6628d5612437e" /><Relationship Type="http://schemas.openxmlformats.org/officeDocument/2006/relationships/slide" Target="/ppt/slides/slide2.xml" Id="Rb894baf7a05c4331" /><Relationship Type="http://schemas.openxmlformats.org/officeDocument/2006/relationships/slide" Target="/ppt/slides/slide3.xml" Id="R4d5c4dc7035d4d91" /><Relationship Type="http://schemas.openxmlformats.org/officeDocument/2006/relationships/slide" Target="/ppt/slides/slide4.xml" Id="R24cfbf41c35e47d6" /><Relationship Type="http://schemas.openxmlformats.org/officeDocument/2006/relationships/slide" Target="/ppt/slides/slide5.xml" Id="Ra0ec446b6d954117" /><Relationship Type="http://schemas.openxmlformats.org/officeDocument/2006/relationships/slide" Target="/ppt/slides/slide6.xml" Id="R2d5970ff79f04760" /><Relationship Type="http://schemas.openxmlformats.org/officeDocument/2006/relationships/slide" Target="/ppt/slides/slide7.xml" Id="Rb4a103ea06b94e8b" /><Relationship Type="http://schemas.openxmlformats.org/officeDocument/2006/relationships/slide" Target="/ppt/slides/slide8.xml" Id="R10e224568f7b4344" /><Relationship Type="http://schemas.openxmlformats.org/officeDocument/2006/relationships/slide" Target="/ppt/slides/slide9.xml" Id="R5787fad48ef94367" /><Relationship Type="http://schemas.openxmlformats.org/officeDocument/2006/relationships/slide" Target="/ppt/slides/slide10.xml" Id="R32a2d909f1e244a6" /><Relationship Type="http://schemas.openxmlformats.org/officeDocument/2006/relationships/slide" Target="/ppt/slides/slide11.xml" Id="R25d4ad8d1d974f6d" /><Relationship Type="http://schemas.openxmlformats.org/officeDocument/2006/relationships/slide" Target="/ppt/slides/slide12.xml" Id="Rb855eceabe6a4156" /><Relationship Type="http://schemas.openxmlformats.org/officeDocument/2006/relationships/slide" Target="/ppt/slides/slide13.xml" Id="R5d7a6e0bae2b4c5c" /><Relationship Type="http://schemas.openxmlformats.org/officeDocument/2006/relationships/slide" Target="/ppt/slides/slide14.xml" Id="R545dd769360c462a" /><Relationship Type="http://schemas.openxmlformats.org/officeDocument/2006/relationships/slide" Target="/ppt/slides/slide15.xml" Id="R4a6e4b3d104c475a" /><Relationship Type="http://schemas.openxmlformats.org/officeDocument/2006/relationships/slide" Target="/ppt/slides/slide16.xml" Id="R8b067369f15e42f8" /><Relationship Type="http://schemas.openxmlformats.org/officeDocument/2006/relationships/slide" Target="/ppt/slides/slide17.xml" Id="R748e788812104e6d" /><Relationship Type="http://schemas.openxmlformats.org/officeDocument/2006/relationships/slide" Target="/ppt/slides/slide18.xml" Id="Rcc9aab18d3a7483b" /><Relationship Type="http://schemas.openxmlformats.org/officeDocument/2006/relationships/slide" Target="/ppt/slides/slide19.xml" Id="R05be0b941e674109" /><Relationship Type="http://schemas.openxmlformats.org/officeDocument/2006/relationships/slide" Target="/ppt/slides/slide20.xml" Id="R9faa82755d554bbe" /><Relationship Type="http://schemas.openxmlformats.org/officeDocument/2006/relationships/slide" Target="/ppt/slides/slide21.xml" Id="R9bd1b9c6a2dc480b" /><Relationship Type="http://schemas.openxmlformats.org/officeDocument/2006/relationships/slide" Target="/ppt/slides/slide22.xml" Id="R967f6db6115d4fa2" /><Relationship Type="http://schemas.openxmlformats.org/officeDocument/2006/relationships/slide" Target="/ppt/slides/slide23.xml" Id="R89486b3a01354688" /><Relationship Type="http://schemas.openxmlformats.org/officeDocument/2006/relationships/slide" Target="/ppt/slides/slide24.xml" Id="R85514f0f64814e33" /><Relationship Type="http://schemas.openxmlformats.org/officeDocument/2006/relationships/slide" Target="/ppt/slides/slide25.xml" Id="Rf8250fef885b481e" /><Relationship Type="http://schemas.openxmlformats.org/officeDocument/2006/relationships/slide" Target="/ppt/slides/slide26.xml" Id="R9a37b55deddd48a9" /><Relationship Type="http://schemas.openxmlformats.org/officeDocument/2006/relationships/slide" Target="/ppt/slides/slide27.xml" Id="Rafd758bf8d4646af" /><Relationship Type="http://schemas.openxmlformats.org/officeDocument/2006/relationships/slide" Target="/ppt/slides/slide28.xml" Id="Ra5ecf48b4bb34b7e" /><Relationship Type="http://schemas.openxmlformats.org/officeDocument/2006/relationships/slide" Target="/ppt/slides/slide29.xml" Id="R6b6a70d921f04697" /><Relationship Type="http://schemas.openxmlformats.org/officeDocument/2006/relationships/slide" Target="/ppt/slides/slide30.xml" Id="Rb564d353005d4db9" /><Relationship Type="http://schemas.openxmlformats.org/officeDocument/2006/relationships/slide" Target="/ppt/slides/slide31.xml" Id="Re0f6b99ed9554d3a" /><Relationship Type="http://schemas.openxmlformats.org/officeDocument/2006/relationships/slide" Target="/ppt/slides/slide32.xml" Id="R6c12574ac36748b6" /><Relationship Type="http://schemas.openxmlformats.org/officeDocument/2006/relationships/slide" Target="/ppt/slides/slide33.xml" Id="R84ac7c78b18543c9" /><Relationship Type="http://schemas.openxmlformats.org/officeDocument/2006/relationships/slide" Target="/ppt/slides/slide34.xml" Id="R0545ce5a10fc4b67" /><Relationship Type="http://schemas.openxmlformats.org/officeDocument/2006/relationships/slide" Target="/ppt/slides/slide35.xml" Id="R8dc8205139d8412f" /><Relationship Type="http://schemas.openxmlformats.org/officeDocument/2006/relationships/slide" Target="/ppt/slides/slide36.xml" Id="Rb9d8a90193f241b1" /><Relationship Type="http://schemas.openxmlformats.org/officeDocument/2006/relationships/slide" Target="/ppt/slides/slide37.xml" Id="R2d7c00b4f9a34bb1" /><Relationship Type="http://schemas.openxmlformats.org/officeDocument/2006/relationships/slide" Target="/ppt/slides/slide38.xml" Id="R67823f3a88d84297" /><Relationship Type="http://schemas.openxmlformats.org/officeDocument/2006/relationships/slide" Target="/ppt/slides/slide39.xml" Id="Ra6c56db929f84ceb" /><Relationship Type="http://schemas.openxmlformats.org/officeDocument/2006/relationships/slide" Target="/ppt/slides/slide40.xml" Id="Rd042cdc31811476a" /><Relationship Type="http://schemas.openxmlformats.org/officeDocument/2006/relationships/slide" Target="/ppt/slides/slide41.xml" Id="Rcc38637b6b564db7" /><Relationship Type="http://schemas.openxmlformats.org/officeDocument/2006/relationships/slide" Target="/ppt/slides/slide42.xml" Id="R6a0fbb8bcb7b4e95" /><Relationship Type="http://schemas.openxmlformats.org/officeDocument/2006/relationships/slide" Target="/ppt/slides/slide43.xml" Id="Rf363769979ec4367" /><Relationship Type="http://schemas.openxmlformats.org/officeDocument/2006/relationships/slide" Target="/ppt/slides/slide44.xml" Id="R472e3853154e48eb" /><Relationship Type="http://schemas.openxmlformats.org/officeDocument/2006/relationships/slide" Target="/ppt/slides/slide45.xml" Id="Rd0565cda622f4b78" /><Relationship Type="http://schemas.openxmlformats.org/officeDocument/2006/relationships/slide" Target="/ppt/slides/slide46.xml" Id="Re11f24aa22a346d1" /><Relationship Type="http://schemas.openxmlformats.org/officeDocument/2006/relationships/slide" Target="/ppt/slides/slide47.xml" Id="R609a7d76942b467a" /><Relationship Type="http://schemas.openxmlformats.org/officeDocument/2006/relationships/slide" Target="/ppt/slides/slide48.xml" Id="Re8982acea012428b" /><Relationship Type="http://schemas.openxmlformats.org/officeDocument/2006/relationships/slide" Target="/ppt/slides/slide49.xml" Id="R452d5f2150ca4fec" /><Relationship Type="http://schemas.openxmlformats.org/officeDocument/2006/relationships/slide" Target="/ppt/slides/slide50.xml" Id="Rd6b9ad85ea764dbf" /><Relationship Type="http://schemas.openxmlformats.org/officeDocument/2006/relationships/slide" Target="/ppt/slides/slide51.xml" Id="R951885872c624926" /><Relationship Type="http://schemas.openxmlformats.org/officeDocument/2006/relationships/slide" Target="/ppt/slides/slide52.xml" Id="Rf5e8739bd9cc4160" /><Relationship Type="http://schemas.openxmlformats.org/officeDocument/2006/relationships/slide" Target="/ppt/slides/slide53.xml" Id="R2a54508bd9ac4d55" /><Relationship Type="http://schemas.openxmlformats.org/officeDocument/2006/relationships/slide" Target="/ppt/slides/slide54.xml" Id="R8e2e8a7afc8f4f15" /><Relationship Type="http://schemas.openxmlformats.org/officeDocument/2006/relationships/slide" Target="/ppt/slides/slide55.xml" Id="R2537bd68a6d7417f" /><Relationship Type="http://schemas.openxmlformats.org/officeDocument/2006/relationships/slide" Target="/ppt/slides/slide56.xml" Id="R38a6c53837e2435f" /><Relationship Type="http://schemas.openxmlformats.org/officeDocument/2006/relationships/slide" Target="/ppt/slides/slide57.xml" Id="R95eb233c8feb45a2" /><Relationship Type="http://schemas.openxmlformats.org/officeDocument/2006/relationships/slide" Target="/ppt/slides/slide58.xml" Id="Rb8d3845497414510" /><Relationship Type="http://schemas.openxmlformats.org/officeDocument/2006/relationships/slide" Target="/ppt/slides/slide59.xml" Id="R86e1ff6d37aa47bd" /><Relationship Type="http://schemas.openxmlformats.org/officeDocument/2006/relationships/slide" Target="/ppt/slides/slide60.xml" Id="Reb60daea72f44f5b" /><Relationship Type="http://schemas.openxmlformats.org/officeDocument/2006/relationships/slide" Target="/ppt/slides/slide61.xml" Id="R5f2b489e1aaa4fa8" /><Relationship Type="http://schemas.openxmlformats.org/officeDocument/2006/relationships/slide" Target="/ppt/slides/slide62.xml" Id="R699eb54c27fd4dc9" /><Relationship Type="http://schemas.openxmlformats.org/officeDocument/2006/relationships/slide" Target="/ppt/slides/slide63.xml" Id="R50de62d9847942ad" /><Relationship Type="http://schemas.openxmlformats.org/officeDocument/2006/relationships/slide" Target="/ppt/slides/slide64.xml" Id="Rc8e95ae43a7f4715" /><Relationship Type="http://schemas.openxmlformats.org/officeDocument/2006/relationships/slide" Target="/ppt/slides/slide65.xml" Id="R686cf146cbe24ff5" /><Relationship Type="http://schemas.openxmlformats.org/officeDocument/2006/relationships/slide" Target="/ppt/slides/slide66.xml" Id="Rcd34296485614fdf" /><Relationship Type="http://schemas.openxmlformats.org/officeDocument/2006/relationships/slide" Target="/ppt/slides/slide67.xml" Id="Rdb667c23c451456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1.xml" Id="Rbe6e3adca5ed45b7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2019-07-27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100226ec92544629" /><Relationship Type="http://schemas.openxmlformats.org/officeDocument/2006/relationships/notesMaster" Target="/ppt/notesMasters/notesMaster1.xml" Id="R78f62929614340bb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55ea2b35105740c0" /><Relationship Type="http://schemas.openxmlformats.org/officeDocument/2006/relationships/notesMaster" Target="/ppt/notesMasters/notesMaster1.xml" Id="R37a22807d5da4092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1a56aacebec24d7a" /><Relationship Type="http://schemas.openxmlformats.org/officeDocument/2006/relationships/notesMaster" Target="/ppt/notesMasters/notesMaster1.xml" Id="R5d3dcf7289cc4676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c5beb6fbb2a34e81" /><Relationship Type="http://schemas.openxmlformats.org/officeDocument/2006/relationships/notesMaster" Target="/ppt/notesMasters/notesMaster1.xml" Id="R27157d8b5b6e4902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cb5e9ef2049c424e" /><Relationship Type="http://schemas.openxmlformats.org/officeDocument/2006/relationships/notesMaster" Target="/ppt/notesMasters/notesMaster1.xml" Id="Rce7cd42274394315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f0285fcbf4c9416c" /><Relationship Type="http://schemas.openxmlformats.org/officeDocument/2006/relationships/notesMaster" Target="/ppt/notesMasters/notesMaster1.xml" Id="R03415bdb5cde416a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e4199c483e754a0b" /><Relationship Type="http://schemas.openxmlformats.org/officeDocument/2006/relationships/notesMaster" Target="/ppt/notesMasters/notesMaster1.xml" Id="Rcff7f962ef824d85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cfb001e4860e44b4" /><Relationship Type="http://schemas.openxmlformats.org/officeDocument/2006/relationships/notesMaster" Target="/ppt/notesMasters/notesMaster1.xml" Id="Rc0b8874af5554817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77cc22c4aff14419" /><Relationship Type="http://schemas.openxmlformats.org/officeDocument/2006/relationships/notesMaster" Target="/ppt/notesMasters/notesMaster1.xml" Id="R77e548c186b740e6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c5d86e01f8f34fcd" /><Relationship Type="http://schemas.openxmlformats.org/officeDocument/2006/relationships/notesMaster" Target="/ppt/notesMasters/notesMaster1.xml" Id="R05a94888a87d483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88b0bdf6d7324a67" /><Relationship Type="http://schemas.openxmlformats.org/officeDocument/2006/relationships/notesMaster" Target="/ppt/notesMasters/notesMaster1.xml" Id="R3dbb028de9544e03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58f6853e278441d2" /><Relationship Type="http://schemas.openxmlformats.org/officeDocument/2006/relationships/notesMaster" Target="/ppt/notesMasters/notesMaster1.xml" Id="R70a3646cb5604079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8a8aaeb6dbc04269" /><Relationship Type="http://schemas.openxmlformats.org/officeDocument/2006/relationships/notesMaster" Target="/ppt/notesMasters/notesMaster1.xml" Id="R14868308e8ea4ce6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21.xml" Id="R6fc3a032377445c6" /><Relationship Type="http://schemas.openxmlformats.org/officeDocument/2006/relationships/notesMaster" Target="/ppt/notesMasters/notesMaster1.xml" Id="Re09bf4498a754952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42c3325708464221" /><Relationship Type="http://schemas.openxmlformats.org/officeDocument/2006/relationships/notesMaster" Target="/ppt/notesMasters/notesMaster1.xml" Id="Rff72d4cc483144dc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c2abf10a64424592" /><Relationship Type="http://schemas.openxmlformats.org/officeDocument/2006/relationships/notesMaster" Target="/ppt/notesMasters/notesMaster1.xml" Id="Rcb188ad0148c4abd" /></Relationships>
</file>

<file path=ppt/notesSlides/_rels/notesSlide24.xml.rels>&#65279;<?xml version="1.0" encoding="utf-8"?><Relationships xmlns="http://schemas.openxmlformats.org/package/2006/relationships"><Relationship Type="http://schemas.openxmlformats.org/officeDocument/2006/relationships/slide" Target="/ppt/slides/slide24.xml" Id="Rab5ce89822e94947" /><Relationship Type="http://schemas.openxmlformats.org/officeDocument/2006/relationships/notesMaster" Target="/ppt/notesMasters/notesMaster1.xml" Id="R1d6c108671574433" /></Relationships>
</file>

<file path=ppt/notesSlides/_rels/notesSlide25.xml.rels>&#65279;<?xml version="1.0" encoding="utf-8"?><Relationships xmlns="http://schemas.openxmlformats.org/package/2006/relationships"><Relationship Type="http://schemas.openxmlformats.org/officeDocument/2006/relationships/slide" Target="/ppt/slides/slide25.xml" Id="R6fd3c69174534327" /><Relationship Type="http://schemas.openxmlformats.org/officeDocument/2006/relationships/notesMaster" Target="/ppt/notesMasters/notesMaster1.xml" Id="R0a5d2f75a12140d5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6.xml" Id="Rfa37fc542a114127" /><Relationship Type="http://schemas.openxmlformats.org/officeDocument/2006/relationships/notesMaster" Target="/ppt/notesMasters/notesMaster1.xml" Id="R6b3858461c8a4ce4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574cba34897b4122" /><Relationship Type="http://schemas.openxmlformats.org/officeDocument/2006/relationships/notesMaster" Target="/ppt/notesMasters/notesMaster1.xml" Id="R6ad2d88114214b28" /></Relationships>
</file>

<file path=ppt/notesSlides/_rels/notesSlide28.xml.rels>&#65279;<?xml version="1.0" encoding="utf-8"?><Relationships xmlns="http://schemas.openxmlformats.org/package/2006/relationships"><Relationship Type="http://schemas.openxmlformats.org/officeDocument/2006/relationships/slide" Target="/ppt/slides/slide28.xml" Id="R48f5fab4720d4717" /><Relationship Type="http://schemas.openxmlformats.org/officeDocument/2006/relationships/notesMaster" Target="/ppt/notesMasters/notesMaster1.xml" Id="Rde60a54cd07d4c68" /></Relationships>
</file>

<file path=ppt/notesSlides/_rels/notesSlide29.xml.rels>&#65279;<?xml version="1.0" encoding="utf-8"?><Relationships xmlns="http://schemas.openxmlformats.org/package/2006/relationships"><Relationship Type="http://schemas.openxmlformats.org/officeDocument/2006/relationships/slide" Target="/ppt/slides/slide29.xml" Id="R0d4f20a1d6774c49" /><Relationship Type="http://schemas.openxmlformats.org/officeDocument/2006/relationships/notesMaster" Target="/ppt/notesMasters/notesMaster1.xml" Id="R8aa072fb323b43db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76d14d5481b54902" /><Relationship Type="http://schemas.openxmlformats.org/officeDocument/2006/relationships/notesMaster" Target="/ppt/notesMasters/notesMaster1.xml" Id="Re496b0680fb647ad" /></Relationships>
</file>

<file path=ppt/notesSlides/_rels/notesSlide30.xml.rels>&#65279;<?xml version="1.0" encoding="utf-8"?><Relationships xmlns="http://schemas.openxmlformats.org/package/2006/relationships"><Relationship Type="http://schemas.openxmlformats.org/officeDocument/2006/relationships/slide" Target="/ppt/slides/slide30.xml" Id="R95edc8c5dc4d4ef6" /><Relationship Type="http://schemas.openxmlformats.org/officeDocument/2006/relationships/notesMaster" Target="/ppt/notesMasters/notesMaster1.xml" Id="R592a4e3b3cfc4199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23954d556cae4f50" /><Relationship Type="http://schemas.openxmlformats.org/officeDocument/2006/relationships/notesMaster" Target="/ppt/notesMasters/notesMaster1.xml" Id="Rf64c10e34d0d41d9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24cee49187c945de" /><Relationship Type="http://schemas.openxmlformats.org/officeDocument/2006/relationships/notesMaster" Target="/ppt/notesMasters/notesMaster1.xml" Id="Rf46250a1c7314b9a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bbeccf4dd38644c9" /><Relationship Type="http://schemas.openxmlformats.org/officeDocument/2006/relationships/notesMaster" Target="/ppt/notesMasters/notesMaster1.xml" Id="R81a306737aca4ba6" /></Relationships>
</file>

<file path=ppt/notesSlides/_rels/notesSlide34.xml.rels>&#65279;<?xml version="1.0" encoding="utf-8"?><Relationships xmlns="http://schemas.openxmlformats.org/package/2006/relationships"><Relationship Type="http://schemas.openxmlformats.org/officeDocument/2006/relationships/slide" Target="/ppt/slides/slide34.xml" Id="R23e10987164243cf" /><Relationship Type="http://schemas.openxmlformats.org/officeDocument/2006/relationships/notesMaster" Target="/ppt/notesMasters/notesMaster1.xml" Id="R5b54f03dd9734e07" /></Relationships>
</file>

<file path=ppt/notesSlides/_rels/notesSlide35.xml.rels>&#65279;<?xml version="1.0" encoding="utf-8"?><Relationships xmlns="http://schemas.openxmlformats.org/package/2006/relationships"><Relationship Type="http://schemas.openxmlformats.org/officeDocument/2006/relationships/slide" Target="/ppt/slides/slide35.xml" Id="Re2dd03705449476c" /><Relationship Type="http://schemas.openxmlformats.org/officeDocument/2006/relationships/notesMaster" Target="/ppt/notesMasters/notesMaster1.xml" Id="R1b865f5fe3f040d2" /></Relationships>
</file>

<file path=ppt/notesSlides/_rels/notesSlide36.xml.rels>&#65279;<?xml version="1.0" encoding="utf-8"?><Relationships xmlns="http://schemas.openxmlformats.org/package/2006/relationships"><Relationship Type="http://schemas.openxmlformats.org/officeDocument/2006/relationships/slide" Target="/ppt/slides/slide36.xml" Id="Rdac295837d584acd" /><Relationship Type="http://schemas.openxmlformats.org/officeDocument/2006/relationships/notesMaster" Target="/ppt/notesMasters/notesMaster1.xml" Id="Rabad4eb434d34351" /></Relationships>
</file>

<file path=ppt/notesSlides/_rels/notesSlide37.xml.rels>&#65279;<?xml version="1.0" encoding="utf-8"?><Relationships xmlns="http://schemas.openxmlformats.org/package/2006/relationships"><Relationship Type="http://schemas.openxmlformats.org/officeDocument/2006/relationships/slide" Target="/ppt/slides/slide37.xml" Id="R5e79468affdd44db" /><Relationship Type="http://schemas.openxmlformats.org/officeDocument/2006/relationships/notesMaster" Target="/ppt/notesMasters/notesMaster1.xml" Id="Rc96d803534a74a4c" /></Relationships>
</file>

<file path=ppt/notesSlides/_rels/notesSlide38.xml.rels>&#65279;<?xml version="1.0" encoding="utf-8"?><Relationships xmlns="http://schemas.openxmlformats.org/package/2006/relationships"><Relationship Type="http://schemas.openxmlformats.org/officeDocument/2006/relationships/slide" Target="/ppt/slides/slide38.xml" Id="R131929cec670442e" /><Relationship Type="http://schemas.openxmlformats.org/officeDocument/2006/relationships/notesMaster" Target="/ppt/notesMasters/notesMaster1.xml" Id="Rc5f4b161fd244676" /></Relationships>
</file>

<file path=ppt/notesSlides/_rels/notesSlide39.xml.rels>&#65279;<?xml version="1.0" encoding="utf-8"?><Relationships xmlns="http://schemas.openxmlformats.org/package/2006/relationships"><Relationship Type="http://schemas.openxmlformats.org/officeDocument/2006/relationships/slide" Target="/ppt/slides/slide39.xml" Id="R3d295d71eef64703" /><Relationship Type="http://schemas.openxmlformats.org/officeDocument/2006/relationships/notesMaster" Target="/ppt/notesMasters/notesMaster1.xml" Id="Rb290d09a329b4a5c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dcf83405dc9b4fa1" /><Relationship Type="http://schemas.openxmlformats.org/officeDocument/2006/relationships/notesMaster" Target="/ppt/notesMasters/notesMaster1.xml" Id="R93f4f6448ce14f19" /></Relationships>
</file>

<file path=ppt/notesSlides/_rels/notesSlide40.xml.rels>&#65279;<?xml version="1.0" encoding="utf-8"?><Relationships xmlns="http://schemas.openxmlformats.org/package/2006/relationships"><Relationship Type="http://schemas.openxmlformats.org/officeDocument/2006/relationships/slide" Target="/ppt/slides/slide40.xml" Id="R0b72f7e81a45460b" /><Relationship Type="http://schemas.openxmlformats.org/officeDocument/2006/relationships/notesMaster" Target="/ppt/notesMasters/notesMaster1.xml" Id="R256eebeed5b34728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3dd4dda85713402a" /><Relationship Type="http://schemas.openxmlformats.org/officeDocument/2006/relationships/notesMaster" Target="/ppt/notesMasters/notesMaster1.xml" Id="R72511910cbe44757" /></Relationships>
</file>

<file path=ppt/notesSlides/_rels/notesSlide42.xml.rels>&#65279;<?xml version="1.0" encoding="utf-8"?><Relationships xmlns="http://schemas.openxmlformats.org/package/2006/relationships"><Relationship Type="http://schemas.openxmlformats.org/officeDocument/2006/relationships/slide" Target="/ppt/slides/slide42.xml" Id="R78b171aa96244a81" /><Relationship Type="http://schemas.openxmlformats.org/officeDocument/2006/relationships/notesMaster" Target="/ppt/notesMasters/notesMaster1.xml" Id="R07dde33dc16944a1" /></Relationships>
</file>

<file path=ppt/notesSlides/_rels/notesSlide43.xml.rels>&#65279;<?xml version="1.0" encoding="utf-8"?><Relationships xmlns="http://schemas.openxmlformats.org/package/2006/relationships"><Relationship Type="http://schemas.openxmlformats.org/officeDocument/2006/relationships/slide" Target="/ppt/slides/slide43.xml" Id="R12e4fe6d7396472b" /><Relationship Type="http://schemas.openxmlformats.org/officeDocument/2006/relationships/notesMaster" Target="/ppt/notesMasters/notesMaster1.xml" Id="Re4005d130097452c" /></Relationships>
</file>

<file path=ppt/notesSlides/_rels/notesSlide44.xml.rels>&#65279;<?xml version="1.0" encoding="utf-8"?><Relationships xmlns="http://schemas.openxmlformats.org/package/2006/relationships"><Relationship Type="http://schemas.openxmlformats.org/officeDocument/2006/relationships/slide" Target="/ppt/slides/slide44.xml" Id="R1639f21345334bda" /><Relationship Type="http://schemas.openxmlformats.org/officeDocument/2006/relationships/notesMaster" Target="/ppt/notesMasters/notesMaster1.xml" Id="R4853758400554f6f" /></Relationships>
</file>

<file path=ppt/notesSlides/_rels/notesSlide45.xml.rels>&#65279;<?xml version="1.0" encoding="utf-8"?><Relationships xmlns="http://schemas.openxmlformats.org/package/2006/relationships"><Relationship Type="http://schemas.openxmlformats.org/officeDocument/2006/relationships/slide" Target="/ppt/slides/slide45.xml" Id="R7ec8ed2aee4f417c" /><Relationship Type="http://schemas.openxmlformats.org/officeDocument/2006/relationships/notesMaster" Target="/ppt/notesMasters/notesMaster1.xml" Id="Rec36ced2d54a4601" /></Relationships>
</file>

<file path=ppt/notesSlides/_rels/notesSlide46.xml.rels>&#65279;<?xml version="1.0" encoding="utf-8"?><Relationships xmlns="http://schemas.openxmlformats.org/package/2006/relationships"><Relationship Type="http://schemas.openxmlformats.org/officeDocument/2006/relationships/slide" Target="/ppt/slides/slide46.xml" Id="R06975a0360aa4ca3" /><Relationship Type="http://schemas.openxmlformats.org/officeDocument/2006/relationships/notesMaster" Target="/ppt/notesMasters/notesMaster1.xml" Id="Rb5963cf4e27448ec" /></Relationships>
</file>

<file path=ppt/notesSlides/_rels/notesSlide47.xml.rels>&#65279;<?xml version="1.0" encoding="utf-8"?><Relationships xmlns="http://schemas.openxmlformats.org/package/2006/relationships"><Relationship Type="http://schemas.openxmlformats.org/officeDocument/2006/relationships/slide" Target="/ppt/slides/slide47.xml" Id="R8c5bc77e0b414fd3" /><Relationship Type="http://schemas.openxmlformats.org/officeDocument/2006/relationships/notesMaster" Target="/ppt/notesMasters/notesMaster1.xml" Id="Rd941f68f9e1a44b0" /></Relationships>
</file>

<file path=ppt/notesSlides/_rels/notesSlide48.xml.rels>&#65279;<?xml version="1.0" encoding="utf-8"?><Relationships xmlns="http://schemas.openxmlformats.org/package/2006/relationships"><Relationship Type="http://schemas.openxmlformats.org/officeDocument/2006/relationships/slide" Target="/ppt/slides/slide48.xml" Id="Rc7b30093cc964341" /><Relationship Type="http://schemas.openxmlformats.org/officeDocument/2006/relationships/notesMaster" Target="/ppt/notesMasters/notesMaster1.xml" Id="Ra8bea817416c4906" /></Relationships>
</file>

<file path=ppt/notesSlides/_rels/notesSlide49.xml.rels>&#65279;<?xml version="1.0" encoding="utf-8"?><Relationships xmlns="http://schemas.openxmlformats.org/package/2006/relationships"><Relationship Type="http://schemas.openxmlformats.org/officeDocument/2006/relationships/slide" Target="/ppt/slides/slide49.xml" Id="R1c5377fec4dd4180" /><Relationship Type="http://schemas.openxmlformats.org/officeDocument/2006/relationships/notesMaster" Target="/ppt/notesMasters/notesMaster1.xml" Id="R5bdab076f6d34a7f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dd630da881014e5d" /><Relationship Type="http://schemas.openxmlformats.org/officeDocument/2006/relationships/notesMaster" Target="/ppt/notesMasters/notesMaster1.xml" Id="R027930d219644132" /></Relationships>
</file>

<file path=ppt/notesSlides/_rels/notesSlide50.xml.rels>&#65279;<?xml version="1.0" encoding="utf-8"?><Relationships xmlns="http://schemas.openxmlformats.org/package/2006/relationships"><Relationship Type="http://schemas.openxmlformats.org/officeDocument/2006/relationships/slide" Target="/ppt/slides/slide50.xml" Id="Rc2dd09ee04624b91" /><Relationship Type="http://schemas.openxmlformats.org/officeDocument/2006/relationships/notesMaster" Target="/ppt/notesMasters/notesMaster1.xml" Id="R6fb1e7f8f04449ac" /></Relationships>
</file>

<file path=ppt/notesSlides/_rels/notesSlide51.xml.rels>&#65279;<?xml version="1.0" encoding="utf-8"?><Relationships xmlns="http://schemas.openxmlformats.org/package/2006/relationships"><Relationship Type="http://schemas.openxmlformats.org/officeDocument/2006/relationships/slide" Target="/ppt/slides/slide51.xml" Id="Rcb982f5cb09247b4" /><Relationship Type="http://schemas.openxmlformats.org/officeDocument/2006/relationships/notesMaster" Target="/ppt/notesMasters/notesMaster1.xml" Id="Rc8885371e18c4c02" /></Relationships>
</file>

<file path=ppt/notesSlides/_rels/notesSlide52.xml.rels>&#65279;<?xml version="1.0" encoding="utf-8"?><Relationships xmlns="http://schemas.openxmlformats.org/package/2006/relationships"><Relationship Type="http://schemas.openxmlformats.org/officeDocument/2006/relationships/slide" Target="/ppt/slides/slide52.xml" Id="Rd201c6133f174eab" /><Relationship Type="http://schemas.openxmlformats.org/officeDocument/2006/relationships/notesMaster" Target="/ppt/notesMasters/notesMaster1.xml" Id="Rf4055d89c3404eaa" /></Relationships>
</file>

<file path=ppt/notesSlides/_rels/notesSlide53.xml.rels>&#65279;<?xml version="1.0" encoding="utf-8"?><Relationships xmlns="http://schemas.openxmlformats.org/package/2006/relationships"><Relationship Type="http://schemas.openxmlformats.org/officeDocument/2006/relationships/slide" Target="/ppt/slides/slide53.xml" Id="Rad841fd1afc14f9e" /><Relationship Type="http://schemas.openxmlformats.org/officeDocument/2006/relationships/notesMaster" Target="/ppt/notesMasters/notesMaster1.xml" Id="R8a16c4376e8447e9" /></Relationships>
</file>

<file path=ppt/notesSlides/_rels/notesSlide54.xml.rels>&#65279;<?xml version="1.0" encoding="utf-8"?><Relationships xmlns="http://schemas.openxmlformats.org/package/2006/relationships"><Relationship Type="http://schemas.openxmlformats.org/officeDocument/2006/relationships/slide" Target="/ppt/slides/slide54.xml" Id="R5cc87e6375eb459b" /><Relationship Type="http://schemas.openxmlformats.org/officeDocument/2006/relationships/notesMaster" Target="/ppt/notesMasters/notesMaster1.xml" Id="R04f5ba1e13a94f79" /></Relationships>
</file>

<file path=ppt/notesSlides/_rels/notesSlide55.xml.rels>&#65279;<?xml version="1.0" encoding="utf-8"?><Relationships xmlns="http://schemas.openxmlformats.org/package/2006/relationships"><Relationship Type="http://schemas.openxmlformats.org/officeDocument/2006/relationships/slide" Target="/ppt/slides/slide55.xml" Id="Ra2c89d3fbed4461d" /><Relationship Type="http://schemas.openxmlformats.org/officeDocument/2006/relationships/notesMaster" Target="/ppt/notesMasters/notesMaster1.xml" Id="R0ad3d85a3250407f" /></Relationships>
</file>

<file path=ppt/notesSlides/_rels/notesSlide56.xml.rels>&#65279;<?xml version="1.0" encoding="utf-8"?><Relationships xmlns="http://schemas.openxmlformats.org/package/2006/relationships"><Relationship Type="http://schemas.openxmlformats.org/officeDocument/2006/relationships/slide" Target="/ppt/slides/slide56.xml" Id="R1e85a012f84c4af4" /><Relationship Type="http://schemas.openxmlformats.org/officeDocument/2006/relationships/notesMaster" Target="/ppt/notesMasters/notesMaster1.xml" Id="R943a64f4cd9c418b" /></Relationships>
</file>

<file path=ppt/notesSlides/_rels/notesSlide57.xml.rels>&#65279;<?xml version="1.0" encoding="utf-8"?><Relationships xmlns="http://schemas.openxmlformats.org/package/2006/relationships"><Relationship Type="http://schemas.openxmlformats.org/officeDocument/2006/relationships/slide" Target="/ppt/slides/slide57.xml" Id="R1b9a4ff557a740eb" /><Relationship Type="http://schemas.openxmlformats.org/officeDocument/2006/relationships/notesMaster" Target="/ppt/notesMasters/notesMaster1.xml" Id="R9bdd1bdf12e04a80" /></Relationships>
</file>

<file path=ppt/notesSlides/_rels/notesSlide58.xml.rels>&#65279;<?xml version="1.0" encoding="utf-8"?><Relationships xmlns="http://schemas.openxmlformats.org/package/2006/relationships"><Relationship Type="http://schemas.openxmlformats.org/officeDocument/2006/relationships/slide" Target="/ppt/slides/slide58.xml" Id="Rc84168d012344237" /><Relationship Type="http://schemas.openxmlformats.org/officeDocument/2006/relationships/notesMaster" Target="/ppt/notesMasters/notesMaster1.xml" Id="R1076c694c26d4ae1" /></Relationships>
</file>

<file path=ppt/notesSlides/_rels/notesSlide59.xml.rels>&#65279;<?xml version="1.0" encoding="utf-8"?><Relationships xmlns="http://schemas.openxmlformats.org/package/2006/relationships"><Relationship Type="http://schemas.openxmlformats.org/officeDocument/2006/relationships/slide" Target="/ppt/slides/slide59.xml" Id="Rc875712c54ca4c90" /><Relationship Type="http://schemas.openxmlformats.org/officeDocument/2006/relationships/notesMaster" Target="/ppt/notesMasters/notesMaster1.xml" Id="R2a5a1c808b9345fb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34d174d59ac144f3" /><Relationship Type="http://schemas.openxmlformats.org/officeDocument/2006/relationships/notesMaster" Target="/ppt/notesMasters/notesMaster1.xml" Id="Rf379d8c179624a78" /></Relationships>
</file>

<file path=ppt/notesSlides/_rels/notesSlide60.xml.rels>&#65279;<?xml version="1.0" encoding="utf-8"?><Relationships xmlns="http://schemas.openxmlformats.org/package/2006/relationships"><Relationship Type="http://schemas.openxmlformats.org/officeDocument/2006/relationships/slide" Target="/ppt/slides/slide60.xml" Id="R601c519ceb7b49ed" /><Relationship Type="http://schemas.openxmlformats.org/officeDocument/2006/relationships/notesMaster" Target="/ppt/notesMasters/notesMaster1.xml" Id="R2a83eac251644e62" /></Relationships>
</file>

<file path=ppt/notesSlides/_rels/notesSlide61.xml.rels>&#65279;<?xml version="1.0" encoding="utf-8"?><Relationships xmlns="http://schemas.openxmlformats.org/package/2006/relationships"><Relationship Type="http://schemas.openxmlformats.org/officeDocument/2006/relationships/slide" Target="/ppt/slides/slide61.xml" Id="R57409eceab244f68" /><Relationship Type="http://schemas.openxmlformats.org/officeDocument/2006/relationships/notesMaster" Target="/ppt/notesMasters/notesMaster1.xml" Id="R15de252fa7fa4ddb" /></Relationships>
</file>

<file path=ppt/notesSlides/_rels/notesSlide62.xml.rels>&#65279;<?xml version="1.0" encoding="utf-8"?><Relationships xmlns="http://schemas.openxmlformats.org/package/2006/relationships"><Relationship Type="http://schemas.openxmlformats.org/officeDocument/2006/relationships/slide" Target="/ppt/slides/slide62.xml" Id="R9047b71550f84735" /><Relationship Type="http://schemas.openxmlformats.org/officeDocument/2006/relationships/notesMaster" Target="/ppt/notesMasters/notesMaster1.xml" Id="R9638728da8584d88" /></Relationships>
</file>

<file path=ppt/notesSlides/_rels/notesSlide63.xml.rels>&#65279;<?xml version="1.0" encoding="utf-8"?><Relationships xmlns="http://schemas.openxmlformats.org/package/2006/relationships"><Relationship Type="http://schemas.openxmlformats.org/officeDocument/2006/relationships/slide" Target="/ppt/slides/slide63.xml" Id="R854ffe450d584866" /><Relationship Type="http://schemas.openxmlformats.org/officeDocument/2006/relationships/notesMaster" Target="/ppt/notesMasters/notesMaster1.xml" Id="Rb6099cbab77d4764" /></Relationships>
</file>

<file path=ppt/notesSlides/_rels/notesSlide64.xml.rels>&#65279;<?xml version="1.0" encoding="utf-8"?><Relationships xmlns="http://schemas.openxmlformats.org/package/2006/relationships"><Relationship Type="http://schemas.openxmlformats.org/officeDocument/2006/relationships/slide" Target="/ppt/slides/slide64.xml" Id="R9e4ffb04c90f4fba" /><Relationship Type="http://schemas.openxmlformats.org/officeDocument/2006/relationships/notesMaster" Target="/ppt/notesMasters/notesMaster1.xml" Id="Re4447d5f97b04ef3" /></Relationships>
</file>

<file path=ppt/notesSlides/_rels/notesSlide65.xml.rels>&#65279;<?xml version="1.0" encoding="utf-8"?><Relationships xmlns="http://schemas.openxmlformats.org/package/2006/relationships"><Relationship Type="http://schemas.openxmlformats.org/officeDocument/2006/relationships/slide" Target="/ppt/slides/slide65.xml" Id="R40fd9fe1a5ee4a0f" /><Relationship Type="http://schemas.openxmlformats.org/officeDocument/2006/relationships/notesMaster" Target="/ppt/notesMasters/notesMaster1.xml" Id="R9d6b6f443ff0456c" /></Relationships>
</file>

<file path=ppt/notesSlides/_rels/notesSlide66.xml.rels>&#65279;<?xml version="1.0" encoding="utf-8"?><Relationships xmlns="http://schemas.openxmlformats.org/package/2006/relationships"><Relationship Type="http://schemas.openxmlformats.org/officeDocument/2006/relationships/slide" Target="/ppt/slides/slide66.xml" Id="Rff4002a356da4db5" /><Relationship Type="http://schemas.openxmlformats.org/officeDocument/2006/relationships/notesMaster" Target="/ppt/notesMasters/notesMaster1.xml" Id="R0368f00e5a4148c0" /></Relationships>
</file>

<file path=ppt/notesSlides/_rels/notesSlide67.xml.rels>&#65279;<?xml version="1.0" encoding="utf-8"?><Relationships xmlns="http://schemas.openxmlformats.org/package/2006/relationships"><Relationship Type="http://schemas.openxmlformats.org/officeDocument/2006/relationships/slide" Target="/ppt/slides/slide67.xml" Id="R4bfa7823ecd148c7" /><Relationship Type="http://schemas.openxmlformats.org/officeDocument/2006/relationships/notesMaster" Target="/ppt/notesMasters/notesMaster1.xml" Id="Ra3b2d22e678b423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c27fb9b2c91f45a0" /><Relationship Type="http://schemas.openxmlformats.org/officeDocument/2006/relationships/notesMaster" Target="/ppt/notesMasters/notesMaster1.xml" Id="Rf311492d27464b9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26f798c8816c40ce" /><Relationship Type="http://schemas.openxmlformats.org/officeDocument/2006/relationships/notesMaster" Target="/ppt/notesMasters/notesMaster1.xml" Id="R8fce82346ec6452b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58903a63f5e444d6" /><Relationship Type="http://schemas.openxmlformats.org/officeDocument/2006/relationships/notesMaster" Target="/ppt/notesMasters/notesMaster1.xml" Id="Re54ffbdb16614ca8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7cdb694f6b4842a9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2019-07-27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20999f9ffb834e78" /><Relationship Type="http://schemas.openxmlformats.org/officeDocument/2006/relationships/slideLayout" Target="/ppt/slideLayouts/slideLayout1.xml" Id="R227a7af511df4b57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2019-07-27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227a7af511df4b5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.bin" Id="R873fd21a242145c5" /><Relationship Type="http://schemas.openxmlformats.org/officeDocument/2006/relationships/notesSlide" Target="/ppt/notesSlides/notesSlide1.xml" Id="R9e29cf2a51314e9d" /><Relationship Type="http://schemas.openxmlformats.org/officeDocument/2006/relationships/slideLayout" Target="/ppt/slideLayouts/slideLayout1.xml" Id="Rf6b3dfa9241c474c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10.bin" Id="R0c290c54689f459b" /><Relationship Type="http://schemas.openxmlformats.org/officeDocument/2006/relationships/notesSlide" Target="/ppt/notesSlides/notesSlide10.xml" Id="R5c3b78dbaff946d2" /><Relationship Type="http://schemas.openxmlformats.org/officeDocument/2006/relationships/slideLayout" Target="/ppt/slideLayouts/slideLayout1.xml" Id="Rb4c7acb23c734029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1.bin" Id="R544fd93a0834476a" /><Relationship Type="http://schemas.openxmlformats.org/officeDocument/2006/relationships/notesSlide" Target="/ppt/notesSlides/notesSlide11.xml" Id="R1012728741234509" /><Relationship Type="http://schemas.openxmlformats.org/officeDocument/2006/relationships/slideLayout" Target="/ppt/slideLayouts/slideLayout1.xml" Id="R4f8a8e5451254c8a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2.bin" Id="Rfad964dd06534f25" /><Relationship Type="http://schemas.openxmlformats.org/officeDocument/2006/relationships/notesSlide" Target="/ppt/notesSlides/notesSlide12.xml" Id="Rb162c2be94dc4167" /><Relationship Type="http://schemas.openxmlformats.org/officeDocument/2006/relationships/slideLayout" Target="/ppt/slideLayouts/slideLayout1.xml" Id="R1e1eee49d0c04597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3.bin" Id="R85b8faf8aa4c40f1" /><Relationship Type="http://schemas.openxmlformats.org/officeDocument/2006/relationships/notesSlide" Target="/ppt/notesSlides/notesSlide13.xml" Id="R02660bb6a0d24b1d" /><Relationship Type="http://schemas.openxmlformats.org/officeDocument/2006/relationships/slideLayout" Target="/ppt/slideLayouts/slideLayout1.xml" Id="R443789cccac9477c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4.bin" Id="R49f1a4a22b3d43c0" /><Relationship Type="http://schemas.openxmlformats.org/officeDocument/2006/relationships/notesSlide" Target="/ppt/notesSlides/notesSlide14.xml" Id="R274ed083a2004752" /><Relationship Type="http://schemas.openxmlformats.org/officeDocument/2006/relationships/slideLayout" Target="/ppt/slideLayouts/slideLayout1.xml" Id="Rb54addc78b704cbd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5.bin" Id="R23272b30408546da" /><Relationship Type="http://schemas.openxmlformats.org/officeDocument/2006/relationships/notesSlide" Target="/ppt/notesSlides/notesSlide15.xml" Id="R2d4a07440a7147f3" /><Relationship Type="http://schemas.openxmlformats.org/officeDocument/2006/relationships/slideLayout" Target="/ppt/slideLayouts/slideLayout1.xml" Id="R306fcc62782c4dc6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16.bin" Id="R8a6186247e104fb6" /><Relationship Type="http://schemas.openxmlformats.org/officeDocument/2006/relationships/notesSlide" Target="/ppt/notesSlides/notesSlide16.xml" Id="R09e52125920a4800" /><Relationship Type="http://schemas.openxmlformats.org/officeDocument/2006/relationships/slideLayout" Target="/ppt/slideLayouts/slideLayout1.xml" Id="Rdd2aac33eb104f87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17.bin" Id="R8afed5740a364a9d" /><Relationship Type="http://schemas.openxmlformats.org/officeDocument/2006/relationships/notesSlide" Target="/ppt/notesSlides/notesSlide17.xml" Id="R3345dfc0f5464e93" /><Relationship Type="http://schemas.openxmlformats.org/officeDocument/2006/relationships/slideLayout" Target="/ppt/slideLayouts/slideLayout1.xml" Id="R204d908320724e18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8.bin" Id="R271eec3436db4dad" /><Relationship Type="http://schemas.openxmlformats.org/officeDocument/2006/relationships/notesSlide" Target="/ppt/notesSlides/notesSlide18.xml" Id="Ra6b5279177604a65" /><Relationship Type="http://schemas.openxmlformats.org/officeDocument/2006/relationships/slideLayout" Target="/ppt/slideLayouts/slideLayout1.xml" Id="R12a898a7ab904eb0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9.bin" Id="Ra41a249745664807" /><Relationship Type="http://schemas.openxmlformats.org/officeDocument/2006/relationships/notesSlide" Target="/ppt/notesSlides/notesSlide19.xml" Id="R162d073e861f426b" /><Relationship Type="http://schemas.openxmlformats.org/officeDocument/2006/relationships/slideLayout" Target="/ppt/slideLayouts/slideLayout1.xml" Id="R99b02caabc6848fc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2.bin" Id="Rad2dbe71ed854853" /><Relationship Type="http://schemas.openxmlformats.org/officeDocument/2006/relationships/notesSlide" Target="/ppt/notesSlides/notesSlide2.xml" Id="R31ad1ea44df84950" /><Relationship Type="http://schemas.openxmlformats.org/officeDocument/2006/relationships/slideLayout" Target="/ppt/slideLayouts/slideLayout1.xml" Id="R6a9e1a36cf0d4c9d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20.bin" Id="R817ea6712c1b48d7" /><Relationship Type="http://schemas.openxmlformats.org/officeDocument/2006/relationships/notesSlide" Target="/ppt/notesSlides/notesSlide20.xml" Id="R69042dc58372487f" /><Relationship Type="http://schemas.openxmlformats.org/officeDocument/2006/relationships/slideLayout" Target="/ppt/slideLayouts/slideLayout1.xml" Id="R3459edc769264234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21.bin" Id="R88cf4cfbca3d428c" /><Relationship Type="http://schemas.openxmlformats.org/officeDocument/2006/relationships/notesSlide" Target="/ppt/notesSlides/notesSlide21.xml" Id="Rcbaed008497e483e" /><Relationship Type="http://schemas.openxmlformats.org/officeDocument/2006/relationships/slideLayout" Target="/ppt/slideLayouts/slideLayout1.xml" Id="R6de8fc6ae1f3452e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22.bin" Id="R87af32658daf479b" /><Relationship Type="http://schemas.openxmlformats.org/officeDocument/2006/relationships/notesSlide" Target="/ppt/notesSlides/notesSlide22.xml" Id="Ra4daf6b0d2414dd7" /><Relationship Type="http://schemas.openxmlformats.org/officeDocument/2006/relationships/slideLayout" Target="/ppt/slideLayouts/slideLayout1.xml" Id="R6848fa2ccf3c431a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23.bin" Id="R397b420eca5f4a22" /><Relationship Type="http://schemas.openxmlformats.org/officeDocument/2006/relationships/notesSlide" Target="/ppt/notesSlides/notesSlide23.xml" Id="R48b72bc8363f4476" /><Relationship Type="http://schemas.openxmlformats.org/officeDocument/2006/relationships/slideLayout" Target="/ppt/slideLayouts/slideLayout1.xml" Id="Rd7419087184d470b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24.bin" Id="Rb76a21b7e6d04924" /><Relationship Type="http://schemas.openxmlformats.org/officeDocument/2006/relationships/notesSlide" Target="/ppt/notesSlides/notesSlide24.xml" Id="R20693a9f362146bf" /><Relationship Type="http://schemas.openxmlformats.org/officeDocument/2006/relationships/slideLayout" Target="/ppt/slideLayouts/slideLayout1.xml" Id="R9de546ad756749bc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25.bin" Id="R7c6a7d5534a64dd6" /><Relationship Type="http://schemas.openxmlformats.org/officeDocument/2006/relationships/notesSlide" Target="/ppt/notesSlides/notesSlide25.xml" Id="R75a392698d194a30" /><Relationship Type="http://schemas.openxmlformats.org/officeDocument/2006/relationships/slideLayout" Target="/ppt/slideLayouts/slideLayout1.xml" Id="Rc5f46723edb04fc5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26.bin" Id="R12251376ee674645" /><Relationship Type="http://schemas.openxmlformats.org/officeDocument/2006/relationships/notesSlide" Target="/ppt/notesSlides/notesSlide26.xml" Id="R9ab1457de4224697" /><Relationship Type="http://schemas.openxmlformats.org/officeDocument/2006/relationships/slideLayout" Target="/ppt/slideLayouts/slideLayout1.xml" Id="R5477d2b97c6a43de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27.bin" Id="R51aa37a281a044ab" /><Relationship Type="http://schemas.openxmlformats.org/officeDocument/2006/relationships/notesSlide" Target="/ppt/notesSlides/notesSlide27.xml" Id="R709fdea56c0648f5" /><Relationship Type="http://schemas.openxmlformats.org/officeDocument/2006/relationships/slideLayout" Target="/ppt/slideLayouts/slideLayout1.xml" Id="R809d509f4b8f4f61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28.bin" Id="R5700efa54b874865" /><Relationship Type="http://schemas.openxmlformats.org/officeDocument/2006/relationships/notesSlide" Target="/ppt/notesSlides/notesSlide28.xml" Id="R04dc4bb408e8477e" /><Relationship Type="http://schemas.openxmlformats.org/officeDocument/2006/relationships/slideLayout" Target="/ppt/slideLayouts/slideLayout1.xml" Id="Rb7881b5f79754342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image" Target="/ppt/media/image29.bin" Id="Rd5e93032fa614565" /><Relationship Type="http://schemas.openxmlformats.org/officeDocument/2006/relationships/notesSlide" Target="/ppt/notesSlides/notesSlide29.xml" Id="R7a674ccf31474bc2" /><Relationship Type="http://schemas.openxmlformats.org/officeDocument/2006/relationships/slideLayout" Target="/ppt/slideLayouts/slideLayout1.xml" Id="R9cb15fed85a54a98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3.bin" Id="R95d4eda89c5d4fdc" /><Relationship Type="http://schemas.openxmlformats.org/officeDocument/2006/relationships/notesSlide" Target="/ppt/notesSlides/notesSlide3.xml" Id="R940f33cda6534495" /><Relationship Type="http://schemas.openxmlformats.org/officeDocument/2006/relationships/slideLayout" Target="/ppt/slideLayouts/slideLayout1.xml" Id="R74f8c240ade84fde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30.bin" Id="R07fa6314656a4473" /><Relationship Type="http://schemas.openxmlformats.org/officeDocument/2006/relationships/notesSlide" Target="/ppt/notesSlides/notesSlide30.xml" Id="R52a1396501b24a1f" /><Relationship Type="http://schemas.openxmlformats.org/officeDocument/2006/relationships/slideLayout" Target="/ppt/slideLayouts/slideLayout1.xml" Id="R2869c96eace7488e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31.bin" Id="Rf41694eab2a8412a" /><Relationship Type="http://schemas.openxmlformats.org/officeDocument/2006/relationships/notesSlide" Target="/ppt/notesSlides/notesSlide31.xml" Id="Rb9aec062768f4e1f" /><Relationship Type="http://schemas.openxmlformats.org/officeDocument/2006/relationships/slideLayout" Target="/ppt/slideLayouts/slideLayout1.xml" Id="Rabb40608e3fc44f2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32.bin" Id="Rbaebedec462a4a94" /><Relationship Type="http://schemas.openxmlformats.org/officeDocument/2006/relationships/notesSlide" Target="/ppt/notesSlides/notesSlide32.xml" Id="R4b0de5ff099d4125" /><Relationship Type="http://schemas.openxmlformats.org/officeDocument/2006/relationships/slideLayout" Target="/ppt/slideLayouts/slideLayout1.xml" Id="R7925cbd669384ac9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33.bin" Id="R257da425f8e74cf2" /><Relationship Type="http://schemas.openxmlformats.org/officeDocument/2006/relationships/notesSlide" Target="/ppt/notesSlides/notesSlide33.xml" Id="R10f514e6665c43e2" /><Relationship Type="http://schemas.openxmlformats.org/officeDocument/2006/relationships/slideLayout" Target="/ppt/slideLayouts/slideLayout1.xml" Id="R9284b3451f1345b6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34.bin" Id="Re6b43c70ce7f4206" /><Relationship Type="http://schemas.openxmlformats.org/officeDocument/2006/relationships/notesSlide" Target="/ppt/notesSlides/notesSlide34.xml" Id="Rfa8d055fdc654dd5" /><Relationship Type="http://schemas.openxmlformats.org/officeDocument/2006/relationships/slideLayout" Target="/ppt/slideLayouts/slideLayout1.xml" Id="R9e2e01029df740f3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35.bin" Id="Rd3b9e120c2894adb" /><Relationship Type="http://schemas.openxmlformats.org/officeDocument/2006/relationships/notesSlide" Target="/ppt/notesSlides/notesSlide35.xml" Id="Rbaf0527c51ed4018" /><Relationship Type="http://schemas.openxmlformats.org/officeDocument/2006/relationships/slideLayout" Target="/ppt/slideLayouts/slideLayout1.xml" Id="R70a0d87481984ac0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image" Target="/ppt/media/image31.bin" Id="R197de5df11e046b6" /><Relationship Type="http://schemas.openxmlformats.org/officeDocument/2006/relationships/notesSlide" Target="/ppt/notesSlides/notesSlide36.xml" Id="R240f4b54d96c4878" /><Relationship Type="http://schemas.openxmlformats.org/officeDocument/2006/relationships/slideLayout" Target="/ppt/slideLayouts/slideLayout1.xml" Id="R929c37c835a845d8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image" Target="/ppt/media/image32.bin" Id="R72341677417e4273" /><Relationship Type="http://schemas.openxmlformats.org/officeDocument/2006/relationships/notesSlide" Target="/ppt/notesSlides/notesSlide37.xml" Id="R3666afefe44443c2" /><Relationship Type="http://schemas.openxmlformats.org/officeDocument/2006/relationships/slideLayout" Target="/ppt/slideLayouts/slideLayout1.xml" Id="R2d00b427e67a43c2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image" Target="/ppt/media/image33.bin" Id="Rfda9d67111c6411a" /><Relationship Type="http://schemas.openxmlformats.org/officeDocument/2006/relationships/notesSlide" Target="/ppt/notesSlides/notesSlide38.xml" Id="R4eb2e9c63c5d4a8e" /><Relationship Type="http://schemas.openxmlformats.org/officeDocument/2006/relationships/slideLayout" Target="/ppt/slideLayouts/slideLayout1.xml" Id="R4ee564113f414d9c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image" Target="/ppt/media/image36.bin" Id="Rc0adb9da1e664093" /><Relationship Type="http://schemas.openxmlformats.org/officeDocument/2006/relationships/notesSlide" Target="/ppt/notesSlides/notesSlide39.xml" Id="R4e4cce8d13194197" /><Relationship Type="http://schemas.openxmlformats.org/officeDocument/2006/relationships/slideLayout" Target="/ppt/slideLayouts/slideLayout1.xml" Id="R0fa5676b9b854b7c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4.bin" Id="R9cb7d92e41d24509" /><Relationship Type="http://schemas.openxmlformats.org/officeDocument/2006/relationships/notesSlide" Target="/ppt/notesSlides/notesSlide4.xml" Id="R7423e59292e9474f" /><Relationship Type="http://schemas.openxmlformats.org/officeDocument/2006/relationships/slideLayout" Target="/ppt/slideLayouts/slideLayout1.xml" Id="Rdeb3bba371b548d5" 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image" Target="/ppt/media/image37.bin" Id="Raa62de6bb58f4d54" /><Relationship Type="http://schemas.openxmlformats.org/officeDocument/2006/relationships/notesSlide" Target="/ppt/notesSlides/notesSlide40.xml" Id="R7965c21dcc8140ba" /><Relationship Type="http://schemas.openxmlformats.org/officeDocument/2006/relationships/slideLayout" Target="/ppt/slideLayouts/slideLayout1.xml" Id="R8a2fee60fb6841a3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31.bin" Id="R40aa444616994229" /><Relationship Type="http://schemas.openxmlformats.org/officeDocument/2006/relationships/notesSlide" Target="/ppt/notesSlides/notesSlide41.xml" Id="R288ef466f5754fd2" /><Relationship Type="http://schemas.openxmlformats.org/officeDocument/2006/relationships/slideLayout" Target="/ppt/slideLayouts/slideLayout1.xml" Id="R1eb3c77f92e04fc6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image" Target="/ppt/media/image32.bin" Id="R1c58bfccd28a468a" /><Relationship Type="http://schemas.openxmlformats.org/officeDocument/2006/relationships/notesSlide" Target="/ppt/notesSlides/notesSlide42.xml" Id="R633f8f51a06c40c4" /><Relationship Type="http://schemas.openxmlformats.org/officeDocument/2006/relationships/slideLayout" Target="/ppt/slideLayouts/slideLayout1.xml" Id="R54ecb378fae0469b" /></Relationships>
</file>

<file path=ppt/slides/_rels/slide43.xml.rels>&#65279;<?xml version="1.0" encoding="utf-8"?><Relationships xmlns="http://schemas.openxmlformats.org/package/2006/relationships"><Relationship Type="http://schemas.openxmlformats.org/officeDocument/2006/relationships/image" Target="/ppt/media/image33.bin" Id="R68ac4a44e5d741b0" /><Relationship Type="http://schemas.openxmlformats.org/officeDocument/2006/relationships/notesSlide" Target="/ppt/notesSlides/notesSlide43.xml" Id="Rff7c2b45745a4001" /><Relationship Type="http://schemas.openxmlformats.org/officeDocument/2006/relationships/slideLayout" Target="/ppt/slideLayouts/slideLayout1.xml" Id="R3433614cbdb64764" /></Relationships>
</file>

<file path=ppt/slides/_rels/slide44.xml.rels>&#65279;<?xml version="1.0" encoding="utf-8"?><Relationships xmlns="http://schemas.openxmlformats.org/package/2006/relationships"><Relationship Type="http://schemas.openxmlformats.org/officeDocument/2006/relationships/image" Target="/ppt/media/image38.bin" Id="R33651c17fb8b4902" /><Relationship Type="http://schemas.openxmlformats.org/officeDocument/2006/relationships/notesSlide" Target="/ppt/notesSlides/notesSlide44.xml" Id="R68d229b37dfd4673" /><Relationship Type="http://schemas.openxmlformats.org/officeDocument/2006/relationships/slideLayout" Target="/ppt/slideLayouts/slideLayout1.xml" Id="R9a640484457d419c" /></Relationships>
</file>

<file path=ppt/slides/_rels/slide45.xml.rels>&#65279;<?xml version="1.0" encoding="utf-8"?><Relationships xmlns="http://schemas.openxmlformats.org/package/2006/relationships"><Relationship Type="http://schemas.openxmlformats.org/officeDocument/2006/relationships/image" Target="/ppt/media/image39.bin" Id="R84cc6c92de984b56" /><Relationship Type="http://schemas.openxmlformats.org/officeDocument/2006/relationships/notesSlide" Target="/ppt/notesSlides/notesSlide45.xml" Id="Re73f71e0b0d144b7" /><Relationship Type="http://schemas.openxmlformats.org/officeDocument/2006/relationships/slideLayout" Target="/ppt/slideLayouts/slideLayout1.xml" Id="R930a73d6ee71431a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image" Target="/ppt/media/image40.bin" Id="R1dd672683cc148ab" /><Relationship Type="http://schemas.openxmlformats.org/officeDocument/2006/relationships/notesSlide" Target="/ppt/notesSlides/notesSlide46.xml" Id="R4305d655310b42e5" /><Relationship Type="http://schemas.openxmlformats.org/officeDocument/2006/relationships/slideLayout" Target="/ppt/slideLayouts/slideLayout1.xml" Id="R13fa25ddd42c434c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image" Target="/ppt/media/image41.bin" Id="Rcd48facb41ed40d5" /><Relationship Type="http://schemas.openxmlformats.org/officeDocument/2006/relationships/notesSlide" Target="/ppt/notesSlides/notesSlide47.xml" Id="R218ce43571944bb2" /><Relationship Type="http://schemas.openxmlformats.org/officeDocument/2006/relationships/slideLayout" Target="/ppt/slideLayouts/slideLayout1.xml" Id="R622671e7ec7741b3" /></Relationships>
</file>

<file path=ppt/slides/_rels/slide48.xml.rels>&#65279;<?xml version="1.0" encoding="utf-8"?><Relationships xmlns="http://schemas.openxmlformats.org/package/2006/relationships"><Relationship Type="http://schemas.openxmlformats.org/officeDocument/2006/relationships/image" Target="/ppt/media/image42.bin" Id="Ra49e08406aab414b" /><Relationship Type="http://schemas.openxmlformats.org/officeDocument/2006/relationships/notesSlide" Target="/ppt/notesSlides/notesSlide48.xml" Id="R2b4f915ae178430c" /><Relationship Type="http://schemas.openxmlformats.org/officeDocument/2006/relationships/slideLayout" Target="/ppt/slideLayouts/slideLayout1.xml" Id="R6a83c184fde54aad" /></Relationships>
</file>

<file path=ppt/slides/_rels/slide49.xml.rels>&#65279;<?xml version="1.0" encoding="utf-8"?><Relationships xmlns="http://schemas.openxmlformats.org/package/2006/relationships"><Relationship Type="http://schemas.openxmlformats.org/officeDocument/2006/relationships/image" Target="/ppt/media/image43.bin" Id="Ra85f2f22248d42b0" /><Relationship Type="http://schemas.openxmlformats.org/officeDocument/2006/relationships/notesSlide" Target="/ppt/notesSlides/notesSlide49.xml" Id="R6fd04d76b66e4eff" /><Relationship Type="http://schemas.openxmlformats.org/officeDocument/2006/relationships/slideLayout" Target="/ppt/slideLayouts/slideLayout1.xml" Id="R933f81f4fb2746db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5.bin" Id="Rf4cb83f2d7824296" /><Relationship Type="http://schemas.openxmlformats.org/officeDocument/2006/relationships/notesSlide" Target="/ppt/notesSlides/notesSlide5.xml" Id="R2277b91a3c1440a8" /><Relationship Type="http://schemas.openxmlformats.org/officeDocument/2006/relationships/slideLayout" Target="/ppt/slideLayouts/slideLayout1.xml" Id="R3590c7f5d87845d8" /></Relationships>
</file>

<file path=ppt/slides/_rels/slide50.xml.rels>&#65279;<?xml version="1.0" encoding="utf-8"?><Relationships xmlns="http://schemas.openxmlformats.org/package/2006/relationships"><Relationship Type="http://schemas.openxmlformats.org/officeDocument/2006/relationships/image" Target="/ppt/media/image44.bin" Id="R7c33bf3019b24bd1" /><Relationship Type="http://schemas.openxmlformats.org/officeDocument/2006/relationships/notesSlide" Target="/ppt/notesSlides/notesSlide50.xml" Id="Rbc394ef7c4d848dc" /><Relationship Type="http://schemas.openxmlformats.org/officeDocument/2006/relationships/slideLayout" Target="/ppt/slideLayouts/slideLayout1.xml" Id="R7e0efbbec1024590" /></Relationships>
</file>

<file path=ppt/slides/_rels/slide51.xml.rels>&#65279;<?xml version="1.0" encoding="utf-8"?><Relationships xmlns="http://schemas.openxmlformats.org/package/2006/relationships"><Relationship Type="http://schemas.openxmlformats.org/officeDocument/2006/relationships/image" Target="/ppt/media/image45.bin" Id="Rffb50a0302e5461e" /><Relationship Type="http://schemas.openxmlformats.org/officeDocument/2006/relationships/notesSlide" Target="/ppt/notesSlides/notesSlide51.xml" Id="Rc5c17ffac9f8475d" /><Relationship Type="http://schemas.openxmlformats.org/officeDocument/2006/relationships/slideLayout" Target="/ppt/slideLayouts/slideLayout1.xml" Id="R65f561a73ea34ffb" /></Relationships>
</file>

<file path=ppt/slides/_rels/slide52.xml.rels>&#65279;<?xml version="1.0" encoding="utf-8"?><Relationships xmlns="http://schemas.openxmlformats.org/package/2006/relationships"><Relationship Type="http://schemas.openxmlformats.org/officeDocument/2006/relationships/image" Target="/ppt/media/image46.bin" Id="R7dad3f69a4fc456b" /><Relationship Type="http://schemas.openxmlformats.org/officeDocument/2006/relationships/notesSlide" Target="/ppt/notesSlides/notesSlide52.xml" Id="R36c0b7e1588742ce" /><Relationship Type="http://schemas.openxmlformats.org/officeDocument/2006/relationships/slideLayout" Target="/ppt/slideLayouts/slideLayout1.xml" Id="R65af48f178b748e4" /></Relationships>
</file>

<file path=ppt/slides/_rels/slide53.xml.rels>&#65279;<?xml version="1.0" encoding="utf-8"?><Relationships xmlns="http://schemas.openxmlformats.org/package/2006/relationships"><Relationship Type="http://schemas.openxmlformats.org/officeDocument/2006/relationships/image" Target="/ppt/media/image47.bin" Id="R25a709d344d34dec" /><Relationship Type="http://schemas.openxmlformats.org/officeDocument/2006/relationships/notesSlide" Target="/ppt/notesSlides/notesSlide53.xml" Id="R574ec687ac3f4b40" /><Relationship Type="http://schemas.openxmlformats.org/officeDocument/2006/relationships/slideLayout" Target="/ppt/slideLayouts/slideLayout1.xml" Id="Rb52b28eded9749e7" /></Relationships>
</file>

<file path=ppt/slides/_rels/slide54.xml.rels>&#65279;<?xml version="1.0" encoding="utf-8"?><Relationships xmlns="http://schemas.openxmlformats.org/package/2006/relationships"><Relationship Type="http://schemas.openxmlformats.org/officeDocument/2006/relationships/image" Target="/ppt/media/image48.bin" Id="R28705d6616be4e73" /><Relationship Type="http://schemas.openxmlformats.org/officeDocument/2006/relationships/notesSlide" Target="/ppt/notesSlides/notesSlide54.xml" Id="R855801246acf4342" /><Relationship Type="http://schemas.openxmlformats.org/officeDocument/2006/relationships/slideLayout" Target="/ppt/slideLayouts/slideLayout1.xml" Id="Reb4a35c6d3eb4fb6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image" Target="/ppt/media/image49.bin" Id="Rdfa01320be0e4c4a" /><Relationship Type="http://schemas.openxmlformats.org/officeDocument/2006/relationships/notesSlide" Target="/ppt/notesSlides/notesSlide55.xml" Id="R4fe5ee2bc7064b75" /><Relationship Type="http://schemas.openxmlformats.org/officeDocument/2006/relationships/slideLayout" Target="/ppt/slideLayouts/slideLayout1.xml" Id="Rd1ba35ab976a4c9e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image" Target="/ppt/media/image50.bin" Id="R813574530ab64101" /><Relationship Type="http://schemas.openxmlformats.org/officeDocument/2006/relationships/notesSlide" Target="/ppt/notesSlides/notesSlide56.xml" Id="Reb5b1d36dfa84a81" /><Relationship Type="http://schemas.openxmlformats.org/officeDocument/2006/relationships/slideLayout" Target="/ppt/slideLayouts/slideLayout1.xml" Id="Rf8c03b5ad10b48d7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image" Target="/ppt/media/image51.bin" Id="R0bfdd9463a7d4e42" /><Relationship Type="http://schemas.openxmlformats.org/officeDocument/2006/relationships/notesSlide" Target="/ppt/notesSlides/notesSlide57.xml" Id="Rac117efb8c334f8d" /><Relationship Type="http://schemas.openxmlformats.org/officeDocument/2006/relationships/slideLayout" Target="/ppt/slideLayouts/slideLayout1.xml" Id="Raa0cd14776464634" /></Relationships>
</file>

<file path=ppt/slides/_rels/slide58.xml.rels>&#65279;<?xml version="1.0" encoding="utf-8"?><Relationships xmlns="http://schemas.openxmlformats.org/package/2006/relationships"><Relationship Type="http://schemas.openxmlformats.org/officeDocument/2006/relationships/image" Target="/ppt/media/image52.bin" Id="Rf3469abddefb4b33" /><Relationship Type="http://schemas.openxmlformats.org/officeDocument/2006/relationships/notesSlide" Target="/ppt/notesSlides/notesSlide58.xml" Id="Raeb419343f454e7c" /><Relationship Type="http://schemas.openxmlformats.org/officeDocument/2006/relationships/slideLayout" Target="/ppt/slideLayouts/slideLayout1.xml" Id="Rb56e5c89b87245ff" /></Relationships>
</file>

<file path=ppt/slides/_rels/slide59.xml.rels>&#65279;<?xml version="1.0" encoding="utf-8"?><Relationships xmlns="http://schemas.openxmlformats.org/package/2006/relationships"><Relationship Type="http://schemas.openxmlformats.org/officeDocument/2006/relationships/image" Target="/ppt/media/image53.bin" Id="Rde0055d3eb9f40f4" /><Relationship Type="http://schemas.openxmlformats.org/officeDocument/2006/relationships/notesSlide" Target="/ppt/notesSlides/notesSlide59.xml" Id="Rae4af5beebb442d0" /><Relationship Type="http://schemas.openxmlformats.org/officeDocument/2006/relationships/slideLayout" Target="/ppt/slideLayouts/slideLayout1.xml" Id="Rff164ca3f193473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6.bin" Id="Rb3963d2bd2c8498c" /><Relationship Type="http://schemas.openxmlformats.org/officeDocument/2006/relationships/notesSlide" Target="/ppt/notesSlides/notesSlide6.xml" Id="R0bafa5bc86034471" /><Relationship Type="http://schemas.openxmlformats.org/officeDocument/2006/relationships/slideLayout" Target="/ppt/slideLayouts/slideLayout1.xml" Id="Rfb3fc5ccafb0426e" /></Relationships>
</file>

<file path=ppt/slides/_rels/slide60.xml.rels>&#65279;<?xml version="1.0" encoding="utf-8"?><Relationships xmlns="http://schemas.openxmlformats.org/package/2006/relationships"><Relationship Type="http://schemas.openxmlformats.org/officeDocument/2006/relationships/image" Target="/ppt/media/image54.bin" Id="Rba3df94ee0604418" /><Relationship Type="http://schemas.openxmlformats.org/officeDocument/2006/relationships/notesSlide" Target="/ppt/notesSlides/notesSlide60.xml" Id="R0c5c32d79a7a4e29" /><Relationship Type="http://schemas.openxmlformats.org/officeDocument/2006/relationships/slideLayout" Target="/ppt/slideLayouts/slideLayout1.xml" Id="R9c48a8255abc4957" /></Relationships>
</file>

<file path=ppt/slides/_rels/slide61.xml.rels>&#65279;<?xml version="1.0" encoding="utf-8"?><Relationships xmlns="http://schemas.openxmlformats.org/package/2006/relationships"><Relationship Type="http://schemas.openxmlformats.org/officeDocument/2006/relationships/image" Target="/ppt/media/image55.bin" Id="R3cbf354a65d64ab2" /><Relationship Type="http://schemas.openxmlformats.org/officeDocument/2006/relationships/notesSlide" Target="/ppt/notesSlides/notesSlide61.xml" Id="Rb2ddf5567b744991" /><Relationship Type="http://schemas.openxmlformats.org/officeDocument/2006/relationships/slideLayout" Target="/ppt/slideLayouts/slideLayout1.xml" Id="Ra53dd8210c1c4d4c" /></Relationships>
</file>

<file path=ppt/slides/_rels/slide62.xml.rels>&#65279;<?xml version="1.0" encoding="utf-8"?><Relationships xmlns="http://schemas.openxmlformats.org/package/2006/relationships"><Relationship Type="http://schemas.openxmlformats.org/officeDocument/2006/relationships/image" Target="/ppt/media/image52.bin" Id="Reab14510f27a4c26" /><Relationship Type="http://schemas.openxmlformats.org/officeDocument/2006/relationships/notesSlide" Target="/ppt/notesSlides/notesSlide62.xml" Id="R2aa91aa2727b42b0" /><Relationship Type="http://schemas.openxmlformats.org/officeDocument/2006/relationships/slideLayout" Target="/ppt/slideLayouts/slideLayout1.xml" Id="R4548a6645d7f4b2e" /></Relationships>
</file>

<file path=ppt/slides/_rels/slide63.xml.rels>&#65279;<?xml version="1.0" encoding="utf-8"?><Relationships xmlns="http://schemas.openxmlformats.org/package/2006/relationships"><Relationship Type="http://schemas.openxmlformats.org/officeDocument/2006/relationships/image" Target="/ppt/media/image53.bin" Id="R86de80dd45b04d22" /><Relationship Type="http://schemas.openxmlformats.org/officeDocument/2006/relationships/notesSlide" Target="/ppt/notesSlides/notesSlide63.xml" Id="R1303f9ba20104733" /><Relationship Type="http://schemas.openxmlformats.org/officeDocument/2006/relationships/slideLayout" Target="/ppt/slideLayouts/slideLayout1.xml" Id="Re008d6bab5334e61" /></Relationships>
</file>

<file path=ppt/slides/_rels/slide64.xml.rels>&#65279;<?xml version="1.0" encoding="utf-8"?><Relationships xmlns="http://schemas.openxmlformats.org/package/2006/relationships"><Relationship Type="http://schemas.openxmlformats.org/officeDocument/2006/relationships/image" Target="/ppt/media/image56.bin" Id="Read227697cf44571" /><Relationship Type="http://schemas.openxmlformats.org/officeDocument/2006/relationships/notesSlide" Target="/ppt/notesSlides/notesSlide64.xml" Id="R86d86c91ce2e4a13" /><Relationship Type="http://schemas.openxmlformats.org/officeDocument/2006/relationships/slideLayout" Target="/ppt/slideLayouts/slideLayout1.xml" Id="R226b50d27ac94bf0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image" Target="/ppt/media/image57.bin" Id="Rdd51261a30a84141" /><Relationship Type="http://schemas.openxmlformats.org/officeDocument/2006/relationships/notesSlide" Target="/ppt/notesSlides/notesSlide65.xml" Id="R3addbe5827ba47d7" /><Relationship Type="http://schemas.openxmlformats.org/officeDocument/2006/relationships/slideLayout" Target="/ppt/slideLayouts/slideLayout1.xml" Id="R340f5e29f4214818" /></Relationships>
</file>

<file path=ppt/slides/_rels/slide66.xml.rels>&#65279;<?xml version="1.0" encoding="utf-8"?><Relationships xmlns="http://schemas.openxmlformats.org/package/2006/relationships"><Relationship Type="http://schemas.openxmlformats.org/officeDocument/2006/relationships/image" Target="/ppt/media/image52.bin" Id="R86f5eb79e6174c71" /><Relationship Type="http://schemas.openxmlformats.org/officeDocument/2006/relationships/notesSlide" Target="/ppt/notesSlides/notesSlide66.xml" Id="R4afe34d681344b60" /><Relationship Type="http://schemas.openxmlformats.org/officeDocument/2006/relationships/slideLayout" Target="/ppt/slideLayouts/slideLayout1.xml" Id="R3b7740858b8648b6" /></Relationships>
</file>

<file path=ppt/slides/_rels/slide67.xml.rels>&#65279;<?xml version="1.0" encoding="utf-8"?><Relationships xmlns="http://schemas.openxmlformats.org/package/2006/relationships"><Relationship Type="http://schemas.openxmlformats.org/officeDocument/2006/relationships/image" Target="/ppt/media/image53.bin" Id="Ra2de310df6814380" /><Relationship Type="http://schemas.openxmlformats.org/officeDocument/2006/relationships/notesSlide" Target="/ppt/notesSlides/notesSlide67.xml" Id="R753ff286b562408e" /><Relationship Type="http://schemas.openxmlformats.org/officeDocument/2006/relationships/slideLayout" Target="/ppt/slideLayouts/slideLayout1.xml" Id="R3c4643e5587d4a58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7.bin" Id="R8ebdc559e1db4c8d" /><Relationship Type="http://schemas.openxmlformats.org/officeDocument/2006/relationships/notesSlide" Target="/ppt/notesSlides/notesSlide7.xml" Id="R8708dfee4cf04a82" /><Relationship Type="http://schemas.openxmlformats.org/officeDocument/2006/relationships/slideLayout" Target="/ppt/slideLayouts/slideLayout1.xml" Id="R363f4105f7024c2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8.bin" Id="R05119e7f8a2f4db5" /><Relationship Type="http://schemas.openxmlformats.org/officeDocument/2006/relationships/notesSlide" Target="/ppt/notesSlides/notesSlide8.xml" Id="R9f560bd4d4594584" /><Relationship Type="http://schemas.openxmlformats.org/officeDocument/2006/relationships/slideLayout" Target="/ppt/slideLayouts/slideLayout1.xml" Id="R9f7787c3e1d4455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9.bin" Id="R139cf02cdbf14c2a" /><Relationship Type="http://schemas.openxmlformats.org/officeDocument/2006/relationships/notesSlide" Target="/ppt/notesSlides/notesSlide9.xml" Id="Rcf3f1ccf6d994732" /><Relationship Type="http://schemas.openxmlformats.org/officeDocument/2006/relationships/slideLayout" Target="/ppt/slideLayouts/slideLayout1.xml" Id="Rcc73163138ee41da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i</a:t>
            </a:r>
            <a:r>
              <a:rPr lang="en-US" dirty="0"/>
              <a:t>t</a:t>
            </a:r>
            <a:r>
              <a:rPr lang="en-US" dirty="0"/>
              <a:t>l</a:t>
            </a:r>
            <a:r>
              <a:rPr lang="en-US" dirty="0"/>
              <a:t>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73fd21a242145c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0c290c54689f459b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4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544fd93a0834476a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4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fad964dd06534f2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4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5b8faf8aa4c40f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n</a:t>
            </a:r>
            <a:r>
              <a:rPr lang="en-US" dirty="0"/>
              <a:t>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i</a:t>
            </a:r>
            <a:r>
              <a:rPr lang="en-US" dirty="0"/>
              <a:t>t</a:t>
            </a:r>
            <a:r>
              <a:rPr lang="en-US" dirty="0"/>
              <a:t>l</a:t>
            </a:r>
            <a:r>
              <a:rPr lang="en-US" dirty="0"/>
              <a:t>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49f1a4a22b3d43c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23272b30408546da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a6186247e104fb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afed5740a364a9d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271eec3436db4dad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a41a24974566480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ad2dbe71ed85485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17ea6712c1b48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8cf4cfbca3d428c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7af32658daf479b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397b420eca5f4a2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b76a21b7e6d0492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7c6a7d5534a64d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12251376ee67464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2</a:t>
            </a:r>
            <a:r>
              <a:rPr lang="en-US" dirty="0"/>
              <a:t>7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l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51aa37a281a044ab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n</a:t>
            </a:r>
            <a:r>
              <a:rPr lang="en-US" dirty="0"/>
              <a:t>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i</a:t>
            </a:r>
            <a:r>
              <a:rPr lang="en-US" dirty="0"/>
              <a:t>t</a:t>
            </a:r>
            <a:r>
              <a:rPr lang="en-US" dirty="0"/>
              <a:t>l</a:t>
            </a:r>
            <a:r>
              <a:rPr lang="en-US" dirty="0"/>
              <a:t>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5700efa54b87486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d5e93032fa61456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95d4eda89c5d4fdc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07fa6314656a447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f41694eab2a8412a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baebedec462a4a9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257da425f8e74cf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e6b43c70ce7f420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d3b9e120c2894adb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197de5df11e046b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72341677417e427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fda9d67111c6411a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c0adb9da1e66409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9cb7d92e41d2450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aa62de6bb58f4d5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40aa4446169942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1c58bfccd28a468a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/>
              <a:t>8</a:t>
            </a:r>
            <a:r>
              <a:rPr lang="en-US" dirty="0"/>
              <a:t>3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'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D</a:t>
            </a:r>
            <a:r>
              <a:rPr lang="en-US" dirty="0"/>
              <a:t>a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o</a:t>
            </a:r>
            <a:r>
              <a:rPr lang="en-US" dirty="0"/>
              <a:t>m</a:t>
            </a:r>
            <a:r>
              <a:rPr lang="en-US" dirty="0"/>
              <a:t>i</a:t>
            </a:r>
            <a:r>
              <a:rPr lang="en-US" dirty="0"/>
              <a:t>n</a:t>
            </a:r>
            <a:r>
              <a:rPr lang="en-US" dirty="0"/>
              <a:t>g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68ac4a44e5d741b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n</a:t>
            </a:r>
            <a:r>
              <a:rPr lang="en-US" dirty="0"/>
              <a:t>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i</a:t>
            </a:r>
            <a:r>
              <a:rPr lang="en-US" dirty="0"/>
              <a:t>t</a:t>
            </a:r>
            <a:r>
              <a:rPr lang="en-US" dirty="0"/>
              <a:t>l</a:t>
            </a:r>
            <a:r>
              <a:rPr lang="en-US" dirty="0"/>
              <a:t>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33651c17fb8b490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4cc6c92de984b5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1dd672683cc148ab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cd48facb41ed40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a49e08406aab414b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a85f2f22248d42b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f4cb83f2d782429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7c33bf3019b24b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4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ffb50a0302e5461e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4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7dad3f69a4fc456b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4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5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25a709d344d34dec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9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y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h</a:t>
            </a:r>
            <a:r>
              <a:rPr lang="en-US" dirty="0"/>
              <a:t>r</a:t>
            </a:r>
            <a:r>
              <a:rPr lang="en-US" dirty="0"/>
              <a:t>i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G</a:t>
            </a:r>
            <a:r>
              <a:rPr lang="en-US" dirty="0"/>
              <a:t>r</a:t>
            </a:r>
            <a:r>
              <a:rPr lang="en-US" dirty="0"/>
              <a:t>o</a:t>
            </a:r>
            <a:r>
              <a:rPr lang="en-US" dirty="0"/>
              <a:t>w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W</a:t>
            </a:r>
            <a:r>
              <a:rPr lang="en-US" dirty="0"/>
              <a:t>e</a:t>
            </a:r>
            <a:r>
              <a:rPr lang="en-US" dirty="0"/>
              <a:t>a</a:t>
            </a:r>
            <a:r>
              <a:rPr lang="en-US" dirty="0"/>
              <a:t>k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5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28705d6616be4e7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n</a:t>
            </a:r>
            <a:r>
              <a:rPr lang="en-US" dirty="0"/>
              <a:t>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/>
              <a:t>i</a:t>
            </a:r>
            <a:r>
              <a:rPr lang="en-US" dirty="0"/>
              <a:t>t</a:t>
            </a:r>
            <a:r>
              <a:rPr lang="en-US" dirty="0"/>
              <a:t>l</a:t>
            </a:r>
            <a:r>
              <a:rPr lang="en-US" dirty="0"/>
              <a:t>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dfa01320be0e4c4a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13574530ab6410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0bfdd9463a7d4e4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f3469abddefb4b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de0055d3eb9f40f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b3963d2bd2c8498c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ba3df94ee06044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3cbf354a65d64ab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eab14510f27a4c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6de80dd45b04d2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ead227697cf4457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dd51261a30a8414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6f5eb79e6174c7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/>
              <a:t>6</a:t>
            </a:r>
            <a:r>
              <a:rPr lang="en-US" dirty="0"/>
              <a:t>6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H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M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C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a2de310df681438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/>
              <a:t>o</a:t>
            </a:r>
            <a:r>
              <a:rPr lang="en-US" dirty="0"/>
              <a:t>n</a:t>
            </a:r>
            <a:r>
              <a:rPr lang="en-US" dirty="0"/>
              <a:t>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2</a:t>
            </a:r>
            <a:r>
              <a:rPr lang="en-US" dirty="0"/>
              <a:t>.</a:t>
            </a:r>
            <a:r>
              <a:rPr lang="en-US" dirty="0"/>
              <a:t>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8ebdc559e1db4c8d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</a:t>
            </a:r>
            <a:r>
              <a:rPr lang="en-US" dirty="0"/>
              <a:t>n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/>
              <a:t>f</a:t>
            </a:r>
            <a:r>
              <a:rPr lang="en-US" dirty="0"/>
              <a:t> </a:t>
            </a:r>
            <a:r>
              <a:rPr lang="en-US" dirty="0"/>
              <a:t>V</a:t>
            </a:r>
            <a:r>
              <a:rPr lang="en-US" dirty="0"/>
              <a:t>e</a:t>
            </a:r>
            <a:r>
              <a:rPr lang="en-US" dirty="0"/>
              <a:t>r</a:t>
            </a:r>
            <a:r>
              <a:rPr lang="en-US" dirty="0"/>
              <a:t>s</a:t>
            </a:r>
            <a:r>
              <a:rPr lang="en-US" dirty="0"/>
              <a:t>e</a:t>
            </a:r>
            <a:r>
              <a:rPr lang="en-US" dirty="0"/>
              <a:t> </a:t>
            </a:r>
            <a:r>
              <a:rPr lang="en-US" dirty="0"/>
              <a:t>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05119e7f8a2f4db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/>
              <a:t>4</a:t>
            </a:r>
            <a:r>
              <a:rPr lang="en-US" dirty="0"/>
              <a:t>1</a:t>
            </a:r>
            <a:r>
              <a:rPr lang="en-US" dirty="0"/>
              <a:t>.</a:t>
            </a:r>
            <a:r>
              <a:rPr lang="en-US" dirty="0"/>
              <a:t>1</a:t>
            </a:r>
            <a:r>
              <a:rPr lang="en-US" dirty="0"/>
              <a:t>5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F</a:t>
            </a:r>
            <a:r>
              <a:rPr lang="en-US" dirty="0"/>
              <a:t>a</a:t>
            </a:r>
            <a:r>
              <a:rPr lang="en-US" dirty="0"/>
              <a:t>i</a:t>
            </a:r>
            <a:r>
              <a:rPr lang="en-US" dirty="0"/>
              <a:t>r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t</a:t>
            </a:r>
            <a:r>
              <a:rPr lang="en-US" dirty="0"/>
              <a:t> </a:t>
            </a:r>
            <a:r>
              <a:rPr lang="en-US" dirty="0"/>
              <a:t>L</a:t>
            </a:r>
            <a:r>
              <a:rPr lang="en-US" dirty="0"/>
              <a:t>o</a:t>
            </a:r>
            <a:r>
              <a:rPr lang="en-US" dirty="0"/>
              <a:t>r</a:t>
            </a:r>
            <a:r>
              <a:rPr lang="en-US" dirty="0"/>
              <a:t>d</a:t>
            </a:r>
            <a:r>
              <a:rPr lang="en-US" dirty="0"/>
              <a:t> </a:t>
            </a:r>
            <a:r>
              <a:rPr lang="en-US" dirty="0"/>
              <a:t>J</a:t>
            </a:r>
            <a:r>
              <a:rPr lang="en-US" dirty="0"/>
              <a:t>e</a:t>
            </a:r>
            <a:r>
              <a:rPr lang="en-US" dirty="0"/>
              <a:t>s</a:t>
            </a:r>
            <a:r>
              <a:rPr lang="en-US" dirty="0"/>
              <a:t>u</a:t>
            </a:r>
            <a:r>
              <a:rPr lang="en-US" dirty="0"/>
              <a:t>s</a:t>
            </a:r>
            <a:r>
              <a:rPr lang="en-US" dirty="0"/>
              <a:t> </a:t>
            </a:r>
            <a:r>
              <a:rPr lang="en-US" dirty="0"/>
              <a:t>-</a:t>
            </a:r>
            <a:r>
              <a:rPr lang="en-US" dirty="0"/>
              <a:t> </a:t>
            </a:r>
            <a:r>
              <a:rPr lang="en-US" dirty="0"/>
              <a:t>3</a:t>
            </a:r>
            <a:r>
              <a:rPr lang="en-US" dirty="0"/>
              <a:t>.</a:t>
            </a:r>
            <a:r>
              <a:rPr lang="en-US" dirty="0"/>
              <a:t>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139cf02cdbf14c2a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/>
            </a:r>
          </a:p>
        </p:txBody>
      </p:sp>
    </p:spTree>
  </p:cSld>
  <p:clrMapOvr>
    <a:masterClrMapping/>
  </p:clrMapOvr>
  <p:transition spd="med">
    <p:wipe dir="r"/>
  </p:transition>
</p:sld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Title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cp:lastModifiedBy>bryan.ellis@teksouth.com</cp:lastModifiedBy>
  <cp:revision>15</cp:revision>
  <dcterms:created xsi:type="dcterms:W3CDTF">2008-03-16T18:22:36Z</dcterms:created>
  <dcterms:modified xsi:type="dcterms:W3CDTF">2019-07-27T16:55:57Z</dcterms:modified>
</cp:coreProperties>
</file>