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Lst>
  <p:notesMasterIdLst>
    <p:notesMasterId r:id="rId36"/>
  </p:notesMasterIdLst>
  <p:sldIdLst>
    <p:sldId id="292" r:id="rId3"/>
    <p:sldId id="256" r:id="rId4"/>
    <p:sldId id="293" r:id="rId5"/>
    <p:sldId id="294" r:id="rId6"/>
    <p:sldId id="295" r:id="rId7"/>
    <p:sldId id="296" r:id="rId8"/>
    <p:sldId id="268" r:id="rId9"/>
    <p:sldId id="297" r:id="rId10"/>
    <p:sldId id="298" r:id="rId11"/>
    <p:sldId id="299" r:id="rId12"/>
    <p:sldId id="300" r:id="rId13"/>
    <p:sldId id="266" r:id="rId14"/>
    <p:sldId id="301" r:id="rId15"/>
    <p:sldId id="269" r:id="rId16"/>
    <p:sldId id="302" r:id="rId17"/>
    <p:sldId id="303" r:id="rId18"/>
    <p:sldId id="272" r:id="rId19"/>
    <p:sldId id="304" r:id="rId20"/>
    <p:sldId id="305" r:id="rId21"/>
    <p:sldId id="276" r:id="rId22"/>
    <p:sldId id="306" r:id="rId23"/>
    <p:sldId id="307" r:id="rId24"/>
    <p:sldId id="308" r:id="rId25"/>
    <p:sldId id="309" r:id="rId26"/>
    <p:sldId id="310" r:id="rId27"/>
    <p:sldId id="311" r:id="rId28"/>
    <p:sldId id="312" r:id="rId29"/>
    <p:sldId id="313" r:id="rId30"/>
    <p:sldId id="314" r:id="rId31"/>
    <p:sldId id="315" r:id="rId32"/>
    <p:sldId id="316" r:id="rId33"/>
    <p:sldId id="317" r:id="rId34"/>
    <p:sldId id="318" r:id="rId35"/>
  </p:sldIdLst>
  <p:sldSz cx="17340263"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1pPr>
    <a:lvl2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2pPr>
    <a:lvl3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3pPr>
    <a:lvl4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4pPr>
    <a:lvl5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5pPr>
    <a:lvl6pPr marL="0" marR="0" indent="2286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6pPr>
    <a:lvl7pPr marL="0" marR="0" indent="2743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7pPr>
    <a:lvl8pPr marL="0" marR="0" indent="3200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8pPr>
    <a:lvl9pPr marL="0" marR="0" indent="3657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3F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6E32FA-9F9E-6E47-BBB9-F0F8D34D8DF1}" v="202" dt="2024-02-04T22:31:11.886"/>
  </p1510:revLst>
</p1510:revInfo>
</file>

<file path=ppt/tableStyles.xml><?xml version="1.0" encoding="utf-8"?>
<a:tblStyleLst xmlns:a="http://schemas.openxmlformats.org/drawingml/2006/main" def="{5940675A-B579-460E-94D1-54222C63F5DA}">
  <a:tblStyle styleId="{8F44A2F1-9E1F-4B54-A3A2-5F16C0AD49E2}" styleName="">
    <a:tblBg/>
    <a:wholeTbl>
      <a:tcTxStyle b="off" i="on">
        <a:fontRef idx="major">
          <a:srgbClr val="000000"/>
        </a:fontRef>
        <a:srgbClr val="000000"/>
      </a:tcTxStyle>
      <a:tcStyle>
        <a:tcBdr>
          <a:left>
            <a:ln w="25400" cap="flat">
              <a:solidFill>
                <a:srgbClr val="333333"/>
              </a:solidFill>
              <a:prstDash val="solid"/>
              <a:miter lim="400000"/>
            </a:ln>
          </a:left>
          <a:right>
            <a:ln w="25400" cap="flat">
              <a:solidFill>
                <a:srgbClr val="333333"/>
              </a:solidFill>
              <a:prstDash val="solid"/>
              <a:miter lim="400000"/>
            </a:ln>
          </a:right>
          <a:top>
            <a:ln w="25400" cap="flat">
              <a:solidFill>
                <a:srgbClr val="333333"/>
              </a:solidFill>
              <a:prstDash val="solid"/>
              <a:miter lim="400000"/>
            </a:ln>
          </a:top>
          <a:bottom>
            <a:ln w="25400" cap="flat">
              <a:solidFill>
                <a:srgbClr val="333333"/>
              </a:solidFill>
              <a:prstDash val="solid"/>
              <a:miter lim="400000"/>
            </a:ln>
          </a:bottom>
          <a:insideH>
            <a:ln w="25400" cap="flat">
              <a:solidFill>
                <a:srgbClr val="333333"/>
              </a:solidFill>
              <a:prstDash val="solid"/>
              <a:miter lim="400000"/>
            </a:ln>
          </a:insideH>
          <a:insideV>
            <a:ln w="25400" cap="flat">
              <a:solidFill>
                <a:srgbClr val="333333"/>
              </a:solidFill>
              <a:prstDash val="solid"/>
              <a:miter lim="400000"/>
            </a:ln>
          </a:insideV>
        </a:tcBdr>
        <a:fill>
          <a:noFill/>
        </a:fill>
      </a:tcStyle>
    </a:wholeTbl>
    <a:band2H>
      <a:tcTxStyle/>
      <a:tcStyle>
        <a:tcBdr/>
        <a:fill>
          <a:solidFill>
            <a:srgbClr val="998F72">
              <a:alpha val="40000"/>
            </a:srgbClr>
          </a:solidFill>
        </a:fill>
      </a:tcStyle>
    </a:band2H>
    <a:firstCol>
      <a:tcTxStyle b="off" i="on">
        <a:fontRef idx="major">
          <a:srgbClr val="FFFFFF"/>
        </a:fontRef>
        <a:srgbClr val="FFFFFF"/>
      </a:tcTxStyle>
      <a:tcStyle>
        <a:tcBdr>
          <a:left>
            <a:ln w="25400" cap="flat">
              <a:solidFill>
                <a:srgbClr val="333333"/>
              </a:solidFill>
              <a:prstDash val="solid"/>
              <a:miter lim="400000"/>
            </a:ln>
          </a:left>
          <a:right>
            <a:ln w="25400" cap="flat">
              <a:solidFill>
                <a:srgbClr val="333333"/>
              </a:solidFill>
              <a:prstDash val="solid"/>
              <a:miter lim="400000"/>
            </a:ln>
          </a:right>
          <a:top>
            <a:ln w="25400" cap="flat">
              <a:solidFill>
                <a:srgbClr val="333333"/>
              </a:solidFill>
              <a:prstDash val="solid"/>
              <a:miter lim="400000"/>
            </a:ln>
          </a:top>
          <a:bottom>
            <a:ln w="25400" cap="flat">
              <a:solidFill>
                <a:srgbClr val="333333"/>
              </a:solidFill>
              <a:prstDash val="solid"/>
              <a:miter lim="400000"/>
            </a:ln>
          </a:bottom>
          <a:insideH>
            <a:ln w="25400" cap="flat">
              <a:solidFill>
                <a:srgbClr val="333333"/>
              </a:solidFill>
              <a:prstDash val="solid"/>
              <a:miter lim="400000"/>
            </a:ln>
          </a:insideH>
          <a:insideV>
            <a:ln w="25400" cap="flat">
              <a:solidFill>
                <a:srgbClr val="333333"/>
              </a:solidFill>
              <a:prstDash val="solid"/>
              <a:miter lim="400000"/>
            </a:ln>
          </a:insideV>
        </a:tcBdr>
        <a:fill>
          <a:noFill/>
        </a:fill>
      </a:tcStyle>
    </a:firstCol>
    <a:lastRow>
      <a:tcTxStyle b="off" i="on">
        <a:fontRef idx="major">
          <a:srgbClr val="FFFFFF"/>
        </a:fontRef>
        <a:srgbClr val="FFFFFF"/>
      </a:tcTxStyle>
      <a:tcStyle>
        <a:tcBdr>
          <a:left>
            <a:ln w="25400" cap="flat">
              <a:solidFill>
                <a:srgbClr val="333333"/>
              </a:solidFill>
              <a:prstDash val="solid"/>
              <a:miter lim="400000"/>
            </a:ln>
          </a:left>
          <a:right>
            <a:ln w="25400" cap="flat">
              <a:solidFill>
                <a:srgbClr val="333333"/>
              </a:solidFill>
              <a:prstDash val="solid"/>
              <a:miter lim="400000"/>
            </a:ln>
          </a:right>
          <a:top>
            <a:ln w="25400" cap="flat">
              <a:solidFill>
                <a:srgbClr val="333333"/>
              </a:solidFill>
              <a:prstDash val="solid"/>
              <a:miter lim="400000"/>
            </a:ln>
          </a:top>
          <a:bottom>
            <a:ln w="25400" cap="flat">
              <a:solidFill>
                <a:srgbClr val="333333"/>
              </a:solidFill>
              <a:prstDash val="solid"/>
              <a:miter lim="400000"/>
            </a:ln>
          </a:bottom>
          <a:insideH>
            <a:ln w="25400" cap="flat">
              <a:solidFill>
                <a:srgbClr val="333333"/>
              </a:solidFill>
              <a:prstDash val="solid"/>
              <a:miter lim="400000"/>
            </a:ln>
          </a:insideH>
          <a:insideV>
            <a:ln w="25400" cap="flat">
              <a:solidFill>
                <a:srgbClr val="333333"/>
              </a:solidFill>
              <a:prstDash val="solid"/>
              <a:miter lim="400000"/>
            </a:ln>
          </a:insideV>
        </a:tcBdr>
        <a:fill>
          <a:noFill/>
        </a:fill>
      </a:tcStyle>
    </a:lastRow>
    <a:firstRow>
      <a:tcTxStyle b="off" i="on">
        <a:fontRef idx="major">
          <a:srgbClr val="FFFFFF"/>
        </a:fontRef>
        <a:srgbClr val="FFFFFF"/>
      </a:tcTxStyle>
      <a:tcStyle>
        <a:tcBdr>
          <a:left>
            <a:ln w="25400" cap="flat">
              <a:solidFill>
                <a:srgbClr val="333333"/>
              </a:solidFill>
              <a:prstDash val="solid"/>
              <a:miter lim="400000"/>
            </a:ln>
          </a:left>
          <a:right>
            <a:ln w="25400" cap="flat">
              <a:solidFill>
                <a:srgbClr val="333333"/>
              </a:solidFill>
              <a:prstDash val="solid"/>
              <a:miter lim="400000"/>
            </a:ln>
          </a:right>
          <a:top>
            <a:ln w="25400" cap="flat">
              <a:solidFill>
                <a:srgbClr val="333333"/>
              </a:solidFill>
              <a:prstDash val="solid"/>
              <a:miter lim="400000"/>
            </a:ln>
          </a:top>
          <a:bottom>
            <a:ln w="25400" cap="flat">
              <a:solidFill>
                <a:srgbClr val="333333"/>
              </a:solidFill>
              <a:prstDash val="solid"/>
              <a:miter lim="400000"/>
            </a:ln>
          </a:bottom>
          <a:insideH>
            <a:ln w="25400" cap="flat">
              <a:solidFill>
                <a:srgbClr val="333333"/>
              </a:solidFill>
              <a:prstDash val="solid"/>
              <a:miter lim="400000"/>
            </a:ln>
          </a:insideH>
          <a:insideV>
            <a:ln w="25400" cap="flat">
              <a:solidFill>
                <a:srgbClr val="333333"/>
              </a:solidFill>
              <a:prstDash val="solid"/>
              <a:miter lim="400000"/>
            </a:ln>
          </a:insideV>
        </a:tcBdr>
        <a:fill>
          <a:noFill/>
        </a:fill>
      </a:tcStyle>
    </a:firstRow>
  </a:tblStyle>
  <a:tblStyle styleId="{D51ADE6A-740E-44AE-83CC-AE7238B6C88D}" styleName="">
    <a:tblBg/>
    <a:wholeTbl>
      <a:tcTxStyle b="off" i="off">
        <a:fontRef idx="minor">
          <a:srgbClr val="937958"/>
        </a:fontRef>
        <a:srgbClr val="937958"/>
      </a:tcTxStyle>
      <a:tcStyle>
        <a:tcBdr>
          <a:left>
            <a:ln w="12700" cap="flat">
              <a:solidFill>
                <a:srgbClr val="CBC5B7"/>
              </a:solidFill>
              <a:custDash>
                <a:ds d="300000" sp="300000"/>
              </a:custDash>
              <a:miter lim="400000"/>
            </a:ln>
          </a:left>
          <a:right>
            <a:ln w="12700" cap="flat">
              <a:solidFill>
                <a:srgbClr val="CBC5B7"/>
              </a:solidFill>
              <a:custDash>
                <a:ds d="300000" sp="300000"/>
              </a:custDash>
              <a:miter lim="400000"/>
            </a:ln>
          </a:right>
          <a:top>
            <a:ln w="12700" cap="flat">
              <a:solidFill>
                <a:srgbClr val="CBC5B7"/>
              </a:solidFill>
              <a:custDash>
                <a:ds d="300000" sp="300000"/>
              </a:custDash>
              <a:miter lim="400000"/>
            </a:ln>
          </a:top>
          <a:bottom>
            <a:ln w="12700" cap="flat">
              <a:solidFill>
                <a:srgbClr val="CBC5B7"/>
              </a:solidFill>
              <a:custDash>
                <a:ds d="300000" sp="300000"/>
              </a:custDash>
              <a:miter lim="400000"/>
            </a:ln>
          </a:bottom>
          <a:insideH>
            <a:ln w="12700" cap="flat">
              <a:solidFill>
                <a:srgbClr val="CBC5B7"/>
              </a:solidFill>
              <a:custDash>
                <a:ds d="300000" sp="300000"/>
              </a:custDash>
              <a:miter lim="400000"/>
            </a:ln>
          </a:insideH>
          <a:insideV>
            <a:ln w="12700" cap="flat">
              <a:solidFill>
                <a:srgbClr val="CBC5B7"/>
              </a:solidFill>
              <a:custDash>
                <a:ds d="300000" sp="300000"/>
              </a:custDash>
              <a:miter lim="400000"/>
            </a:ln>
          </a:insideV>
        </a:tcBdr>
        <a:fill>
          <a:noFill/>
        </a:fill>
      </a:tcStyle>
    </a:wholeTbl>
    <a:band2H>
      <a:tcTxStyle/>
      <a:tcStyle>
        <a:tcBdr/>
        <a:fill>
          <a:solidFill>
            <a:srgbClr val="C5C7C9">
              <a:alpha val="30000"/>
            </a:srgbClr>
          </a:solidFill>
        </a:fill>
      </a:tcStyle>
    </a:band2H>
    <a:firstCol>
      <a:tcTxStyle b="on" i="off">
        <a:font>
          <a:latin typeface="Baskerville SemiBold"/>
          <a:ea typeface="Baskerville SemiBold"/>
          <a:cs typeface="Baskerville SemiBold"/>
        </a:font>
        <a:srgbClr val="F5F5F5"/>
      </a:tcTxStyle>
      <a:tcStyle>
        <a:tcBdr>
          <a:left>
            <a:ln w="12700" cap="flat">
              <a:solidFill>
                <a:srgbClr val="CBC5B7"/>
              </a:solidFill>
              <a:prstDash val="solid"/>
              <a:miter lim="400000"/>
            </a:ln>
          </a:left>
          <a:right>
            <a:ln w="12700" cap="flat">
              <a:solidFill>
                <a:srgbClr val="CBC5B7"/>
              </a:solidFill>
              <a:custDash>
                <a:ds d="300000" sp="300000"/>
              </a:custDash>
              <a:miter lim="400000"/>
            </a:ln>
          </a:right>
          <a:top>
            <a:ln w="12700" cap="flat">
              <a:solidFill>
                <a:srgbClr val="CBC5B7"/>
              </a:solidFill>
              <a:custDash>
                <a:ds d="300000" sp="300000"/>
              </a:custDash>
              <a:miter lim="400000"/>
            </a:ln>
          </a:top>
          <a:bottom>
            <a:ln w="12700" cap="flat">
              <a:solidFill>
                <a:srgbClr val="CBC5B7"/>
              </a:solidFill>
              <a:custDash>
                <a:ds d="300000" sp="300000"/>
              </a:custDash>
              <a:miter lim="400000"/>
            </a:ln>
          </a:bottom>
          <a:insideH>
            <a:ln w="12700" cap="flat">
              <a:solidFill>
                <a:srgbClr val="CBC5B7"/>
              </a:solidFill>
              <a:custDash>
                <a:ds d="300000" sp="300000"/>
              </a:custDash>
              <a:miter lim="400000"/>
            </a:ln>
          </a:insideH>
          <a:insideV>
            <a:ln w="12700" cap="flat">
              <a:solidFill>
                <a:srgbClr val="CBC5B7"/>
              </a:solidFill>
              <a:custDash>
                <a:ds d="300000" sp="300000"/>
              </a:custDash>
              <a:miter lim="400000"/>
            </a:ln>
          </a:insideV>
        </a:tcBdr>
        <a:fill>
          <a:noFill/>
        </a:fill>
      </a:tcStyle>
    </a:firstCol>
    <a:lastRow>
      <a:tcTxStyle b="on" i="off">
        <a:font>
          <a:latin typeface="Baskerville SemiBold"/>
          <a:ea typeface="Baskerville SemiBold"/>
          <a:cs typeface="Baskerville SemiBold"/>
        </a:font>
        <a:srgbClr val="F5F5F5"/>
      </a:tcTxStyle>
      <a:tcStyle>
        <a:tcBdr>
          <a:left>
            <a:ln w="12700" cap="flat">
              <a:solidFill>
                <a:srgbClr val="CBC5B7"/>
              </a:solidFill>
              <a:custDash>
                <a:ds d="300000" sp="300000"/>
              </a:custDash>
              <a:miter lim="400000"/>
            </a:ln>
          </a:left>
          <a:right>
            <a:ln w="12700" cap="flat">
              <a:solidFill>
                <a:srgbClr val="CBC5B7"/>
              </a:solidFill>
              <a:custDash>
                <a:ds d="300000" sp="300000"/>
              </a:custDash>
              <a:miter lim="400000"/>
            </a:ln>
          </a:right>
          <a:top>
            <a:ln w="12700" cap="flat">
              <a:solidFill>
                <a:srgbClr val="CBC5B7"/>
              </a:solidFill>
              <a:custDash>
                <a:ds d="300000" sp="300000"/>
              </a:custDash>
              <a:miter lim="400000"/>
            </a:ln>
          </a:top>
          <a:bottom>
            <a:ln w="12700" cap="flat">
              <a:solidFill>
                <a:srgbClr val="CBC5B7"/>
              </a:solidFill>
              <a:prstDash val="solid"/>
              <a:miter lim="400000"/>
            </a:ln>
          </a:bottom>
          <a:insideH>
            <a:ln w="12700" cap="flat">
              <a:solidFill>
                <a:srgbClr val="CBC5B7"/>
              </a:solidFill>
              <a:custDash>
                <a:ds d="300000" sp="300000"/>
              </a:custDash>
              <a:miter lim="400000"/>
            </a:ln>
          </a:insideH>
          <a:insideV>
            <a:ln w="12700" cap="flat">
              <a:solidFill>
                <a:srgbClr val="CBC5B7"/>
              </a:solidFill>
              <a:custDash>
                <a:ds d="300000" sp="300000"/>
              </a:custDash>
              <a:miter lim="400000"/>
            </a:ln>
          </a:insideV>
        </a:tcBdr>
        <a:fill>
          <a:noFill/>
        </a:fill>
      </a:tcStyle>
    </a:lastRow>
    <a:firstRow>
      <a:tcTxStyle b="on" i="off">
        <a:font>
          <a:latin typeface="Baskerville SemiBold"/>
          <a:ea typeface="Baskerville SemiBold"/>
          <a:cs typeface="Baskerville SemiBold"/>
        </a:font>
        <a:srgbClr val="F5F5F5"/>
      </a:tcTxStyle>
      <a:tcStyle>
        <a:tcBdr>
          <a:left>
            <a:ln w="12700" cap="flat">
              <a:solidFill>
                <a:srgbClr val="CBC5B7"/>
              </a:solidFill>
              <a:custDash>
                <a:ds d="300000" sp="300000"/>
              </a:custDash>
              <a:miter lim="400000"/>
            </a:ln>
          </a:left>
          <a:right>
            <a:ln w="12700" cap="flat">
              <a:solidFill>
                <a:srgbClr val="CBC5B7"/>
              </a:solidFill>
              <a:custDash>
                <a:ds d="300000" sp="300000"/>
              </a:custDash>
              <a:miter lim="400000"/>
            </a:ln>
          </a:right>
          <a:top>
            <a:ln w="12700" cap="flat">
              <a:solidFill>
                <a:srgbClr val="CBC5B7"/>
              </a:solidFill>
              <a:prstDash val="solid"/>
              <a:miter lim="400000"/>
            </a:ln>
          </a:top>
          <a:bottom>
            <a:ln w="12700" cap="flat">
              <a:solidFill>
                <a:srgbClr val="CBC5B7"/>
              </a:solidFill>
              <a:custDash>
                <a:ds d="300000" sp="300000"/>
              </a:custDash>
              <a:miter lim="400000"/>
            </a:ln>
          </a:bottom>
          <a:insideH>
            <a:ln w="12700" cap="flat">
              <a:solidFill>
                <a:srgbClr val="CBC5B7"/>
              </a:solidFill>
              <a:custDash>
                <a:ds d="300000" sp="300000"/>
              </a:custDash>
              <a:miter lim="400000"/>
            </a:ln>
          </a:insideH>
          <a:insideV>
            <a:ln w="12700" cap="flat">
              <a:solidFill>
                <a:srgbClr val="CBC5B7"/>
              </a:solidFill>
              <a:custDash>
                <a:ds d="300000" sp="300000"/>
              </a:custDash>
              <a:miter lim="400000"/>
            </a:ln>
          </a:insideV>
        </a:tcBdr>
        <a:fill>
          <a:noFill/>
        </a:fill>
      </a:tcStyle>
    </a:firstRow>
  </a:tblStyle>
  <a:tblStyle styleId="{EEE7283C-3CF3-47DC-8721-378D4A62B228}" styleName="">
    <a:tblBg/>
    <a:wholeTbl>
      <a:tcTxStyle>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23"/>
    <p:restoredTop sz="94609"/>
  </p:normalViewPr>
  <p:slideViewPr>
    <p:cSldViewPr snapToGrid="0" snapToObjects="1">
      <p:cViewPr varScale="1">
        <p:scale>
          <a:sx n="32" d="100"/>
          <a:sy n="32" d="100"/>
        </p:scale>
        <p:origin x="20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5" name="Shape 345"/>
          <p:cNvSpPr>
            <a:spLocks noGrp="1" noRot="1" noChangeAspect="1"/>
          </p:cNvSpPr>
          <p:nvPr>
            <p:ph type="sldImg"/>
          </p:nvPr>
        </p:nvSpPr>
        <p:spPr>
          <a:xfrm>
            <a:off x="381000" y="685800"/>
            <a:ext cx="6096000" cy="3429000"/>
          </a:xfrm>
          <a:prstGeom prst="rect">
            <a:avLst/>
          </a:prstGeom>
        </p:spPr>
        <p:txBody>
          <a:bodyPr/>
          <a:lstStyle/>
          <a:p>
            <a:endParaRPr/>
          </a:p>
        </p:txBody>
      </p:sp>
      <p:sp>
        <p:nvSpPr>
          <p:cNvPr id="346" name="Shape 34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457200" defTabSz="584200" latinLnBrk="0">
      <a:defRPr sz="2200">
        <a:latin typeface="Lucida Grande"/>
        <a:ea typeface="Lucida Grande"/>
        <a:cs typeface="Lucida Grande"/>
        <a:sym typeface="Lucida Grande"/>
      </a:defRPr>
    </a:lvl2pPr>
    <a:lvl3pPr indent="914400" defTabSz="584200" latinLnBrk="0">
      <a:defRPr sz="2200">
        <a:latin typeface="Lucida Grande"/>
        <a:ea typeface="Lucida Grande"/>
        <a:cs typeface="Lucida Grande"/>
        <a:sym typeface="Lucida Grande"/>
      </a:defRPr>
    </a:lvl3pPr>
    <a:lvl4pPr indent="1371600" defTabSz="584200" latinLnBrk="0">
      <a:defRPr sz="2200">
        <a:latin typeface="Lucida Grande"/>
        <a:ea typeface="Lucida Grande"/>
        <a:cs typeface="Lucida Grande"/>
        <a:sym typeface="Lucida Grande"/>
      </a:defRPr>
    </a:lvl4pPr>
    <a:lvl5pPr indent="1828800" defTabSz="584200" latinLnBrk="0">
      <a:defRPr sz="2200">
        <a:latin typeface="Lucida Grande"/>
        <a:ea typeface="Lucida Grande"/>
        <a:cs typeface="Lucida Grande"/>
        <a:sym typeface="Lucida Grande"/>
      </a:defRPr>
    </a:lvl5pPr>
    <a:lvl6pPr indent="2286000" defTabSz="584200" latinLnBrk="0">
      <a:defRPr sz="2200">
        <a:latin typeface="Lucida Grande"/>
        <a:ea typeface="Lucida Grande"/>
        <a:cs typeface="Lucida Grande"/>
        <a:sym typeface="Lucida Grande"/>
      </a:defRPr>
    </a:lvl6pPr>
    <a:lvl7pPr indent="2743200" defTabSz="584200" latinLnBrk="0">
      <a:defRPr sz="2200">
        <a:latin typeface="Lucida Grande"/>
        <a:ea typeface="Lucida Grande"/>
        <a:cs typeface="Lucida Grande"/>
        <a:sym typeface="Lucida Grande"/>
      </a:defRPr>
    </a:lvl7pPr>
    <a:lvl8pPr indent="3200400" defTabSz="584200" latinLnBrk="0">
      <a:defRPr sz="2200">
        <a:latin typeface="Lucida Grande"/>
        <a:ea typeface="Lucida Grande"/>
        <a:cs typeface="Lucida Grande"/>
        <a:sym typeface="Lucida Grande"/>
      </a:defRPr>
    </a:lvl8pPr>
    <a:lvl9pPr indent="3657600" defTabSz="584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35144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9988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0483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6.ti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6.ti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6.ti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6.ti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6.ti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6.tif"/></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6.ti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6.ti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6.ti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6.ti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6.ti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6.ti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pic>
        <p:nvPicPr>
          <p:cNvPr id="12" name="red_black_line_v1.tiff" descr="red_black_line_v1.tiff"/>
          <p:cNvPicPr>
            <a:picLocks noChangeAspect="1"/>
          </p:cNvPicPr>
          <p:nvPr/>
        </p:nvPicPr>
        <p:blipFill>
          <a:blip r:embed="rId2"/>
          <a:stretch>
            <a:fillRect/>
          </a:stretch>
        </p:blipFill>
        <p:spPr>
          <a:xfrm>
            <a:off x="0" y="4584700"/>
            <a:ext cx="16578240" cy="482600"/>
          </a:xfrm>
          <a:prstGeom prst="rect">
            <a:avLst/>
          </a:prstGeom>
          <a:ln w="12700">
            <a:miter lim="400000"/>
          </a:ln>
        </p:spPr>
      </p:pic>
      <p:sp>
        <p:nvSpPr>
          <p:cNvPr id="13" name="Title Text"/>
          <p:cNvSpPr txBox="1">
            <a:spLocks noGrp="1"/>
          </p:cNvSpPr>
          <p:nvPr>
            <p:ph type="title"/>
          </p:nvPr>
        </p:nvSpPr>
        <p:spPr>
          <a:xfrm>
            <a:off x="1134568" y="1524000"/>
            <a:ext cx="15054193" cy="3073400"/>
          </a:xfrm>
          <a:prstGeom prst="rect">
            <a:avLst/>
          </a:prstGeom>
        </p:spPr>
        <p:txBody>
          <a:bodyPr anchor="b"/>
          <a:lstStyle>
            <a:lvl1pPr algn="r"/>
          </a:lstStyle>
          <a:p>
            <a:r>
              <a:t>Title Text</a:t>
            </a:r>
          </a:p>
        </p:txBody>
      </p:sp>
      <p:sp>
        <p:nvSpPr>
          <p:cNvPr id="14" name="Body Level One…"/>
          <p:cNvSpPr txBox="1">
            <a:spLocks noGrp="1"/>
          </p:cNvSpPr>
          <p:nvPr>
            <p:ph type="body" sz="half" idx="1"/>
          </p:nvPr>
        </p:nvSpPr>
        <p:spPr>
          <a:xfrm>
            <a:off x="1134568" y="5156200"/>
            <a:ext cx="15054193" cy="2324100"/>
          </a:xfrm>
          <a:prstGeom prst="rect">
            <a:avLst/>
          </a:prstGeom>
        </p:spPr>
        <p:txBody>
          <a:bodyPr anchor="t"/>
          <a:lstStyle>
            <a:lvl1pPr marL="0" indent="0" algn="r">
              <a:spcBef>
                <a:spcPts val="0"/>
              </a:spcBef>
              <a:buSzTx/>
              <a:buNone/>
              <a:defRPr sz="4800"/>
            </a:lvl1pPr>
            <a:lvl2pPr marL="0" indent="0" algn="r">
              <a:spcBef>
                <a:spcPts val="0"/>
              </a:spcBef>
              <a:buSzTx/>
              <a:buNone/>
              <a:defRPr sz="4800"/>
            </a:lvl2pPr>
            <a:lvl3pPr marL="0" indent="0" algn="r">
              <a:spcBef>
                <a:spcPts val="0"/>
              </a:spcBef>
              <a:buSzTx/>
              <a:buNone/>
              <a:defRPr sz="4800"/>
            </a:lvl3pPr>
            <a:lvl4pPr marL="0" indent="0" algn="r">
              <a:spcBef>
                <a:spcPts val="0"/>
              </a:spcBef>
              <a:buSzTx/>
              <a:buNone/>
              <a:defRPr sz="4800"/>
            </a:lvl4pPr>
            <a:lvl5pPr marL="0" indent="0" algn="r">
              <a:spcBef>
                <a:spcPts val="0"/>
              </a:spcBef>
              <a:buSzTx/>
              <a:buNone/>
              <a:defRPr sz="4800"/>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102" name="Title Text"/>
          <p:cNvSpPr txBox="1">
            <a:spLocks noGrp="1"/>
          </p:cNvSpPr>
          <p:nvPr>
            <p:ph type="title"/>
          </p:nvPr>
        </p:nvSpPr>
        <p:spPr>
          <a:prstGeom prst="rect">
            <a:avLst/>
          </a:prstGeom>
        </p:spPr>
        <p:txBody>
          <a:bodyPr/>
          <a:lstStyle/>
          <a:p>
            <a:r>
              <a:t>Title Text</a:t>
            </a:r>
          </a:p>
        </p:txBody>
      </p:sp>
      <p:sp>
        <p:nvSpPr>
          <p:cNvPr id="103" name="Body Level One…"/>
          <p:cNvSpPr txBox="1">
            <a:spLocks noGrp="1"/>
          </p:cNvSpPr>
          <p:nvPr>
            <p:ph type="body" sz="half" idx="1"/>
          </p:nvPr>
        </p:nvSpPr>
        <p:spPr>
          <a:xfrm>
            <a:off x="1320840" y="2654300"/>
            <a:ext cx="6841276" cy="6121400"/>
          </a:xfrm>
          <a:prstGeom prst="rect">
            <a:avLst/>
          </a:prstGeom>
        </p:spPr>
        <p:txBody>
          <a:bodyPr/>
          <a:lstStyle>
            <a:lvl1pPr marL="1039759" indent="-616404">
              <a:spcBef>
                <a:spcPts val="4934"/>
              </a:spcBef>
              <a:buFont typeface="Gill Sans"/>
              <a:buBlip>
                <a:blip r:embed="rId2"/>
              </a:buBlip>
              <a:defRPr sz="4800"/>
            </a:lvl1pPr>
            <a:lvl2pPr marL="1903402" indent="-616404">
              <a:spcBef>
                <a:spcPts val="4934"/>
              </a:spcBef>
              <a:buFont typeface="Gill Sans"/>
              <a:buBlip>
                <a:blip r:embed="rId2"/>
              </a:buBlip>
              <a:defRPr sz="4800"/>
            </a:lvl2pPr>
            <a:lvl3pPr marL="2750109" indent="-616403">
              <a:spcBef>
                <a:spcPts val="4934"/>
              </a:spcBef>
              <a:buFont typeface="Gill Sans"/>
              <a:buBlip>
                <a:blip r:embed="rId2"/>
              </a:buBlip>
              <a:defRPr sz="4800"/>
            </a:lvl3pPr>
            <a:lvl4pPr marL="3630687" indent="-616403">
              <a:spcBef>
                <a:spcPts val="4934"/>
              </a:spcBef>
              <a:buFont typeface="Gill Sans"/>
              <a:buBlip>
                <a:blip r:embed="rId2"/>
              </a:buBlip>
              <a:defRPr sz="4800"/>
            </a:lvl4pPr>
            <a:lvl5pPr marL="4494330" indent="-616403">
              <a:spcBef>
                <a:spcPts val="4934"/>
              </a:spcBef>
              <a:buFont typeface="Gill Sans"/>
              <a:buBlip>
                <a:blip r:embed="rId2"/>
              </a:buBlip>
              <a:defRPr sz="4800"/>
            </a:lvl5pPr>
          </a:lstStyle>
          <a:p>
            <a:r>
              <a:t>Body Level One</a:t>
            </a:r>
          </a:p>
          <a:p>
            <a:pPr lvl="1"/>
            <a:r>
              <a:t>Body Level Two</a:t>
            </a:r>
          </a:p>
          <a:p>
            <a:pPr lvl="2"/>
            <a:r>
              <a:t>Body Level Three</a:t>
            </a:r>
          </a:p>
          <a:p>
            <a:pPr lvl="3"/>
            <a:r>
              <a:t>Body Level Four</a:t>
            </a:r>
          </a:p>
          <a:p>
            <a:pPr lvl="4"/>
            <a:r>
              <a:t>Body Level Five</a:t>
            </a: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11" name="Title Text"/>
          <p:cNvSpPr txBox="1">
            <a:spLocks noGrp="1"/>
          </p:cNvSpPr>
          <p:nvPr>
            <p:ph type="title"/>
          </p:nvPr>
        </p:nvSpPr>
        <p:spPr>
          <a:prstGeom prst="rect">
            <a:avLst/>
          </a:prstGeom>
        </p:spPr>
        <p:txBody>
          <a:bodyPr/>
          <a:lstStyle/>
          <a:p>
            <a:r>
              <a:t>Title Text</a:t>
            </a:r>
          </a:p>
        </p:txBody>
      </p:sp>
      <p:sp>
        <p:nvSpPr>
          <p:cNvPr id="112" name="Body Level One…"/>
          <p:cNvSpPr txBox="1">
            <a:spLocks noGrp="1"/>
          </p:cNvSpPr>
          <p:nvPr>
            <p:ph type="body" sz="quarter" idx="1"/>
          </p:nvPr>
        </p:nvSpPr>
        <p:spPr>
          <a:xfrm>
            <a:off x="10498988" y="2654300"/>
            <a:ext cx="5503501" cy="6121400"/>
          </a:xfrm>
          <a:prstGeom prst="rect">
            <a:avLst/>
          </a:prstGeom>
        </p:spPr>
        <p:txBody>
          <a:bodyPr/>
          <a:lstStyle>
            <a:lvl1pPr marL="1039759" indent="-616404">
              <a:spcBef>
                <a:spcPts val="4934"/>
              </a:spcBef>
              <a:buFont typeface="Gill Sans"/>
              <a:buBlip>
                <a:blip r:embed="rId2"/>
              </a:buBlip>
              <a:defRPr sz="4800"/>
            </a:lvl1pPr>
            <a:lvl2pPr marL="1903402" indent="-616404">
              <a:spcBef>
                <a:spcPts val="4934"/>
              </a:spcBef>
              <a:buFont typeface="Gill Sans"/>
              <a:buBlip>
                <a:blip r:embed="rId2"/>
              </a:buBlip>
              <a:defRPr sz="4800"/>
            </a:lvl2pPr>
            <a:lvl3pPr marL="2750109" indent="-616403">
              <a:spcBef>
                <a:spcPts val="4934"/>
              </a:spcBef>
              <a:buFont typeface="Gill Sans"/>
              <a:buBlip>
                <a:blip r:embed="rId2"/>
              </a:buBlip>
              <a:defRPr sz="4800"/>
            </a:lvl3pPr>
            <a:lvl4pPr marL="3630687" indent="-616403">
              <a:spcBef>
                <a:spcPts val="4934"/>
              </a:spcBef>
              <a:buFont typeface="Gill Sans"/>
              <a:buBlip>
                <a:blip r:embed="rId2"/>
              </a:buBlip>
              <a:defRPr sz="4800"/>
            </a:lvl4pPr>
            <a:lvl5pPr marL="4494330" indent="-616403">
              <a:spcBef>
                <a:spcPts val="4934"/>
              </a:spcBef>
              <a:buFont typeface="Gill Sans"/>
              <a:buBlip>
                <a:blip r:embed="rId2"/>
              </a:buBlip>
              <a:defRPr sz="4800"/>
            </a:lvl5pPr>
          </a:lstStyle>
          <a:p>
            <a:r>
              <a:t>Body Level One</a:t>
            </a:r>
          </a:p>
          <a:p>
            <a:pPr lvl="1"/>
            <a:r>
              <a:t>Body Level Two</a:t>
            </a:r>
          </a:p>
          <a:p>
            <a:pPr lvl="2"/>
            <a:r>
              <a:t>Body Level Three</a:t>
            </a:r>
          </a:p>
          <a:p>
            <a:pPr lvl="3"/>
            <a:r>
              <a:t>Body Level Four</a:t>
            </a:r>
          </a:p>
          <a:p>
            <a:pPr lvl="4"/>
            <a:r>
              <a:t>Body Level Five</a:t>
            </a:r>
          </a:p>
        </p:txBody>
      </p:sp>
      <p:sp>
        <p:nvSpPr>
          <p:cNvPr id="1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128" name="Group"/>
          <p:cNvGrpSpPr/>
          <p:nvPr/>
        </p:nvGrpSpPr>
        <p:grpSpPr>
          <a:xfrm>
            <a:off x="778957" y="571501"/>
            <a:ext cx="15799283" cy="8585201"/>
            <a:chOff x="0" y="0"/>
            <a:chExt cx="11849100" cy="8585200"/>
          </a:xfrm>
        </p:grpSpPr>
        <p:pic>
          <p:nvPicPr>
            <p:cNvPr id="120" name="venetian_dingbat_1.tiff" descr="venetian_dingbat_1.tiff"/>
            <p:cNvPicPr>
              <a:picLocks noChangeAspect="1"/>
            </p:cNvPicPr>
            <p:nvPr/>
          </p:nvPicPr>
          <p:blipFill>
            <a:blip r:embed="rId3"/>
            <a:stretch>
              <a:fillRect/>
            </a:stretch>
          </p:blipFill>
          <p:spPr>
            <a:xfrm>
              <a:off x="0" y="0"/>
              <a:ext cx="1752600" cy="1841500"/>
            </a:xfrm>
            <a:prstGeom prst="rect">
              <a:avLst/>
            </a:prstGeom>
            <a:ln w="12700" cap="flat">
              <a:noFill/>
              <a:miter lim="400000"/>
            </a:ln>
            <a:effectLst>
              <a:outerShdw blurRad="12700" dist="12700" rotWithShape="0">
                <a:srgbClr val="FFFFFF"/>
              </a:outerShdw>
            </a:effectLst>
          </p:spPr>
        </p:pic>
        <p:pic>
          <p:nvPicPr>
            <p:cNvPr id="121" name="venetian_dingbat_1.tiff" descr="venetian_dingbat_1.tiff"/>
            <p:cNvPicPr>
              <a:picLocks noChangeAspect="1"/>
            </p:cNvPicPr>
            <p:nvPr/>
          </p:nvPicPr>
          <p:blipFill>
            <a:blip r:embed="rId3"/>
            <a:stretch>
              <a:fillRect/>
            </a:stretch>
          </p:blipFill>
          <p:spPr>
            <a:xfrm flipH="1">
              <a:off x="10096500" y="0"/>
              <a:ext cx="1752600" cy="1841500"/>
            </a:xfrm>
            <a:prstGeom prst="rect">
              <a:avLst/>
            </a:prstGeom>
            <a:ln w="12700" cap="flat">
              <a:noFill/>
              <a:miter lim="400000"/>
            </a:ln>
            <a:effectLst>
              <a:outerShdw blurRad="12700" dist="12700" rotWithShape="0">
                <a:srgbClr val="FFFFFF"/>
              </a:outerShdw>
            </a:effectLst>
          </p:spPr>
        </p:pic>
        <p:sp>
          <p:nvSpPr>
            <p:cNvPr id="122" name="Line"/>
            <p:cNvSpPr/>
            <p:nvPr/>
          </p:nvSpPr>
          <p:spPr>
            <a:xfrm flipH="1">
              <a:off x="11811000" y="1270000"/>
              <a:ext cx="1" cy="6032500"/>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pic>
          <p:nvPicPr>
            <p:cNvPr id="123" name="venetian_dingbat_1.tiff" descr="venetian_dingbat_1.tiff"/>
            <p:cNvPicPr>
              <a:picLocks noChangeAspect="1"/>
            </p:cNvPicPr>
            <p:nvPr/>
          </p:nvPicPr>
          <p:blipFill>
            <a:blip r:embed="rId3"/>
            <a:stretch>
              <a:fillRect/>
            </a:stretch>
          </p:blipFill>
          <p:spPr>
            <a:xfrm rot="10800000" flipH="1">
              <a:off x="0" y="6743700"/>
              <a:ext cx="1752600" cy="1841500"/>
            </a:xfrm>
            <a:prstGeom prst="rect">
              <a:avLst/>
            </a:prstGeom>
            <a:ln w="12700" cap="flat">
              <a:noFill/>
              <a:miter lim="400000"/>
            </a:ln>
            <a:effectLst>
              <a:outerShdw blurRad="12700" dist="12700" rotWithShape="0">
                <a:srgbClr val="FFFFFF"/>
              </a:outerShdw>
            </a:effectLst>
          </p:spPr>
        </p:pic>
        <p:pic>
          <p:nvPicPr>
            <p:cNvPr id="124" name="venetian_dingbat_1.tiff" descr="venetian_dingbat_1.tiff"/>
            <p:cNvPicPr>
              <a:picLocks noChangeAspect="1"/>
            </p:cNvPicPr>
            <p:nvPr/>
          </p:nvPicPr>
          <p:blipFill>
            <a:blip r:embed="rId3"/>
            <a:stretch>
              <a:fillRect/>
            </a:stretch>
          </p:blipFill>
          <p:spPr>
            <a:xfrm rot="10800000">
              <a:off x="10096500" y="6743700"/>
              <a:ext cx="1752600" cy="1841500"/>
            </a:xfrm>
            <a:prstGeom prst="rect">
              <a:avLst/>
            </a:prstGeom>
            <a:ln w="12700" cap="flat">
              <a:noFill/>
              <a:miter lim="400000"/>
            </a:ln>
            <a:effectLst>
              <a:outerShdw blurRad="12700" dist="12700" rotWithShape="0">
                <a:srgbClr val="FFFFFF"/>
              </a:outerShdw>
            </a:effectLst>
          </p:spPr>
        </p:pic>
        <p:sp>
          <p:nvSpPr>
            <p:cNvPr id="125" name="Line"/>
            <p:cNvSpPr/>
            <p:nvPr/>
          </p:nvSpPr>
          <p:spPr>
            <a:xfrm>
              <a:off x="1206500" y="8534400"/>
              <a:ext cx="9436100" cy="127"/>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126" name="Line"/>
            <p:cNvSpPr/>
            <p:nvPr/>
          </p:nvSpPr>
          <p:spPr>
            <a:xfrm flipH="1">
              <a:off x="25398" y="1285166"/>
              <a:ext cx="1" cy="6019127"/>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sp>
          <p:nvSpPr>
            <p:cNvPr id="127" name="Line"/>
            <p:cNvSpPr/>
            <p:nvPr/>
          </p:nvSpPr>
          <p:spPr>
            <a:xfrm>
              <a:off x="1206500" y="26349"/>
              <a:ext cx="9436100" cy="61"/>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grpSp>
      <p:sp>
        <p:nvSpPr>
          <p:cNvPr id="129" name="Title Text"/>
          <p:cNvSpPr txBox="1">
            <a:spLocks noGrp="1"/>
          </p:cNvSpPr>
          <p:nvPr>
            <p:ph type="title"/>
          </p:nvPr>
        </p:nvSpPr>
        <p:spPr>
          <a:xfrm>
            <a:off x="1524047" y="1600200"/>
            <a:ext cx="14292170" cy="3378200"/>
          </a:xfrm>
          <a:prstGeom prst="rect">
            <a:avLst/>
          </a:prstGeom>
        </p:spPr>
        <p:txBody>
          <a:bodyPr anchor="b"/>
          <a:lstStyle>
            <a:lvl1pPr>
              <a:defRPr sz="9600" cap="all">
                <a:solidFill>
                  <a:srgbClr val="AF6D51"/>
                </a:solidFill>
                <a:latin typeface="+mn-lt"/>
                <a:ea typeface="+mn-ea"/>
                <a:cs typeface="+mn-cs"/>
                <a:sym typeface="Baskerville"/>
              </a:defRPr>
            </a:lvl1pPr>
          </a:lstStyle>
          <a:p>
            <a:r>
              <a:t>Title Text</a:t>
            </a:r>
          </a:p>
        </p:txBody>
      </p:sp>
      <p:sp>
        <p:nvSpPr>
          <p:cNvPr id="130" name="Body Level One…"/>
          <p:cNvSpPr txBox="1">
            <a:spLocks noGrp="1"/>
          </p:cNvSpPr>
          <p:nvPr>
            <p:ph type="body" sz="quarter" idx="1"/>
          </p:nvPr>
        </p:nvSpPr>
        <p:spPr>
          <a:xfrm>
            <a:off x="1524047" y="4965700"/>
            <a:ext cx="14292170" cy="1130300"/>
          </a:xfrm>
          <a:prstGeom prst="rect">
            <a:avLst/>
          </a:prstGeom>
        </p:spPr>
        <p:txBody>
          <a:bodyPr anchor="t"/>
          <a:lstStyle>
            <a:lvl1pPr marL="0" indent="0" algn="ctr">
              <a:spcBef>
                <a:spcPts val="0"/>
              </a:spcBef>
              <a:buSzTx/>
              <a:buNone/>
              <a:defRPr sz="4800" i="0">
                <a:solidFill>
                  <a:srgbClr val="7B5E2F"/>
                </a:solidFill>
                <a:latin typeface="+mn-lt"/>
                <a:ea typeface="+mn-ea"/>
                <a:cs typeface="+mn-cs"/>
                <a:sym typeface="Baskerville"/>
              </a:defRPr>
            </a:lvl1pPr>
            <a:lvl2pPr marL="0" indent="0" algn="ctr">
              <a:spcBef>
                <a:spcPts val="0"/>
              </a:spcBef>
              <a:buSzTx/>
              <a:buNone/>
              <a:defRPr sz="4800" i="0">
                <a:solidFill>
                  <a:srgbClr val="7B5E2F"/>
                </a:solidFill>
                <a:latin typeface="+mn-lt"/>
                <a:ea typeface="+mn-ea"/>
                <a:cs typeface="+mn-cs"/>
                <a:sym typeface="Baskerville"/>
              </a:defRPr>
            </a:lvl2pPr>
            <a:lvl3pPr marL="0" indent="0" algn="ctr">
              <a:spcBef>
                <a:spcPts val="0"/>
              </a:spcBef>
              <a:buSzTx/>
              <a:buNone/>
              <a:defRPr sz="4800" i="0">
                <a:solidFill>
                  <a:srgbClr val="7B5E2F"/>
                </a:solidFill>
                <a:latin typeface="+mn-lt"/>
                <a:ea typeface="+mn-ea"/>
                <a:cs typeface="+mn-cs"/>
                <a:sym typeface="Baskerville"/>
              </a:defRPr>
            </a:lvl3pPr>
            <a:lvl4pPr marL="0" indent="0" algn="ctr">
              <a:spcBef>
                <a:spcPts val="0"/>
              </a:spcBef>
              <a:buSzTx/>
              <a:buNone/>
              <a:defRPr sz="4800" i="0">
                <a:solidFill>
                  <a:srgbClr val="7B5E2F"/>
                </a:solidFill>
                <a:latin typeface="+mn-lt"/>
                <a:ea typeface="+mn-ea"/>
                <a:cs typeface="+mn-cs"/>
                <a:sym typeface="Baskerville"/>
              </a:defRPr>
            </a:lvl4pPr>
            <a:lvl5pPr marL="0" indent="0" algn="ctr">
              <a:spcBef>
                <a:spcPts val="0"/>
              </a:spcBef>
              <a:buSzTx/>
              <a:buNone/>
              <a:defRPr sz="4800" i="0">
                <a:solidFill>
                  <a:srgbClr val="7B5E2F"/>
                </a:solidFill>
                <a:latin typeface="+mn-lt"/>
                <a:ea typeface="+mn-ea"/>
                <a:cs typeface="+mn-cs"/>
                <a:sym typeface="Baskerville"/>
              </a:defRPr>
            </a:lvl5pPr>
          </a:lstStyle>
          <a:p>
            <a:r>
              <a:t>Body Level One</a:t>
            </a:r>
          </a:p>
          <a:p>
            <a:pPr lvl="1"/>
            <a:r>
              <a:t>Body Level Two</a:t>
            </a:r>
          </a:p>
          <a:p>
            <a:pPr lvl="2"/>
            <a:r>
              <a:t>Body Level Three</a:t>
            </a:r>
          </a:p>
          <a:p>
            <a:pPr lvl="3"/>
            <a:r>
              <a:t>Body Level Four</a:t>
            </a:r>
          </a:p>
          <a:p>
            <a:pPr lvl="4"/>
            <a:r>
              <a:t>Body Level Five</a:t>
            </a:r>
          </a:p>
        </p:txBody>
      </p:sp>
      <p:sp>
        <p:nvSpPr>
          <p:cNvPr id="131" name="Slide Number"/>
          <p:cNvSpPr txBox="1">
            <a:spLocks noGrp="1"/>
          </p:cNvSpPr>
          <p:nvPr>
            <p:ph type="sldNum" sz="quarter" idx="2"/>
          </p:nvPr>
        </p:nvSpPr>
        <p:spPr>
          <a:xfrm>
            <a:off x="8475017" y="8953500"/>
            <a:ext cx="407163" cy="389915"/>
          </a:xfrm>
          <a:prstGeom prst="rect">
            <a:avLst/>
          </a:prstGeom>
          <a:gradFill>
            <a:gsLst>
              <a:gs pos="0">
                <a:srgbClr val="F1ECD6"/>
              </a:gs>
              <a:gs pos="100000">
                <a:srgbClr val="F1E6BD"/>
              </a:gs>
            </a:gsLst>
            <a:lin ang="5400000"/>
          </a:gradFill>
        </p:spPr>
        <p:txBody>
          <a:bodyPr anchor="t"/>
          <a:lstStyle>
            <a:lvl1pPr>
              <a:defRPr sz="1867">
                <a:solidFill>
                  <a:srgbClr val="63482A"/>
                </a:solidFill>
                <a:latin typeface="Baskerville SemiBold"/>
                <a:ea typeface="Baskerville SemiBold"/>
                <a:cs typeface="Baskerville SemiBold"/>
                <a:sym typeface="Baskerville SemiBold"/>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148" name="Group"/>
          <p:cNvGrpSpPr/>
          <p:nvPr/>
        </p:nvGrpSpPr>
        <p:grpSpPr>
          <a:xfrm>
            <a:off x="660420" y="571500"/>
            <a:ext cx="16019423" cy="8648700"/>
            <a:chOff x="0" y="0"/>
            <a:chExt cx="12014200" cy="8648700"/>
          </a:xfrm>
        </p:grpSpPr>
        <p:pic>
          <p:nvPicPr>
            <p:cNvPr id="138" name="venetian_dingbat_2.tiff" descr="venetian_dingbat_2.tiff"/>
            <p:cNvPicPr>
              <a:picLocks noChangeAspect="1"/>
            </p:cNvPicPr>
            <p:nvPr/>
          </p:nvPicPr>
          <p:blipFill>
            <a:blip r:embed="rId3"/>
            <a:stretch>
              <a:fillRect/>
            </a:stretch>
          </p:blipFill>
          <p:spPr>
            <a:xfrm flipH="1">
              <a:off x="11887200" y="8521700"/>
              <a:ext cx="127000" cy="127000"/>
            </a:xfrm>
            <a:prstGeom prst="rect">
              <a:avLst/>
            </a:prstGeom>
            <a:ln w="12700" cap="flat">
              <a:noFill/>
              <a:miter lim="400000"/>
            </a:ln>
            <a:effectLst/>
          </p:spPr>
        </p:pic>
        <p:pic>
          <p:nvPicPr>
            <p:cNvPr id="139" name="venetian_dingbat_1.tiff" descr="venetian_dingbat_1.tiff"/>
            <p:cNvPicPr>
              <a:picLocks noChangeAspect="1"/>
            </p:cNvPicPr>
            <p:nvPr/>
          </p:nvPicPr>
          <p:blipFill>
            <a:blip r:embed="rId4"/>
            <a:stretch>
              <a:fillRect/>
            </a:stretch>
          </p:blipFill>
          <p:spPr>
            <a:xfrm flipH="1">
              <a:off x="10185400" y="0"/>
              <a:ext cx="1752600" cy="1841500"/>
            </a:xfrm>
            <a:prstGeom prst="rect">
              <a:avLst/>
            </a:prstGeom>
            <a:ln w="12700" cap="flat">
              <a:noFill/>
              <a:miter lim="400000"/>
            </a:ln>
            <a:effectLst>
              <a:outerShdw blurRad="12700" dist="12700" rotWithShape="0">
                <a:srgbClr val="FFFFFF"/>
              </a:outerShdw>
            </a:effectLst>
          </p:spPr>
        </p:pic>
        <p:pic>
          <p:nvPicPr>
            <p:cNvPr id="140" name="venetian_dingbat_1.tiff" descr="venetian_dingbat_1.tiff"/>
            <p:cNvPicPr>
              <a:picLocks noChangeAspect="1"/>
            </p:cNvPicPr>
            <p:nvPr/>
          </p:nvPicPr>
          <p:blipFill>
            <a:blip r:embed="rId4"/>
            <a:stretch>
              <a:fillRect/>
            </a:stretch>
          </p:blipFill>
          <p:spPr>
            <a:xfrm>
              <a:off x="88900" y="0"/>
              <a:ext cx="1752600" cy="1841500"/>
            </a:xfrm>
            <a:prstGeom prst="rect">
              <a:avLst/>
            </a:prstGeom>
            <a:ln w="12700" cap="flat">
              <a:noFill/>
              <a:miter lim="400000"/>
            </a:ln>
            <a:effectLst>
              <a:outerShdw blurRad="12700" dist="12700" rotWithShape="0">
                <a:srgbClr val="FFFFFF"/>
              </a:outerShdw>
            </a:effectLst>
          </p:spPr>
        </p:pic>
        <p:pic>
          <p:nvPicPr>
            <p:cNvPr id="141" name="venetian_dingbat_2.tiff" descr="venetian_dingbat_2.tiff"/>
            <p:cNvPicPr>
              <a:picLocks noChangeAspect="1"/>
            </p:cNvPicPr>
            <p:nvPr/>
          </p:nvPicPr>
          <p:blipFill>
            <a:blip r:embed="rId3"/>
            <a:stretch>
              <a:fillRect/>
            </a:stretch>
          </p:blipFill>
          <p:spPr>
            <a:xfrm>
              <a:off x="0" y="8521700"/>
              <a:ext cx="127000" cy="127000"/>
            </a:xfrm>
            <a:prstGeom prst="rect">
              <a:avLst/>
            </a:prstGeom>
            <a:ln w="12700" cap="flat">
              <a:noFill/>
              <a:miter lim="400000"/>
            </a:ln>
            <a:effectLst/>
          </p:spPr>
        </p:pic>
        <p:sp>
          <p:nvSpPr>
            <p:cNvPr id="142" name="Line"/>
            <p:cNvSpPr/>
            <p:nvPr/>
          </p:nvSpPr>
          <p:spPr>
            <a:xfrm>
              <a:off x="1295400" y="25400"/>
              <a:ext cx="9436100" cy="1"/>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143" name="Line"/>
            <p:cNvSpPr/>
            <p:nvPr/>
          </p:nvSpPr>
          <p:spPr>
            <a:xfrm>
              <a:off x="95247" y="8535862"/>
              <a:ext cx="11817353" cy="79"/>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144" name="Line"/>
            <p:cNvSpPr/>
            <p:nvPr/>
          </p:nvSpPr>
          <p:spPr>
            <a:xfrm>
              <a:off x="114300" y="1968500"/>
              <a:ext cx="11785600" cy="2"/>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145" name="Line"/>
            <p:cNvSpPr/>
            <p:nvPr/>
          </p:nvSpPr>
          <p:spPr>
            <a:xfrm>
              <a:off x="107719" y="2019391"/>
              <a:ext cx="11792181" cy="114"/>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146" name="Line"/>
            <p:cNvSpPr/>
            <p:nvPr/>
          </p:nvSpPr>
          <p:spPr>
            <a:xfrm flipH="1">
              <a:off x="114298" y="1285166"/>
              <a:ext cx="1" cy="7261934"/>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sp>
          <p:nvSpPr>
            <p:cNvPr id="147" name="Line"/>
            <p:cNvSpPr/>
            <p:nvPr/>
          </p:nvSpPr>
          <p:spPr>
            <a:xfrm flipH="1">
              <a:off x="11899899" y="1276080"/>
              <a:ext cx="1" cy="7264807"/>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grpSp>
      <p:sp>
        <p:nvSpPr>
          <p:cNvPr id="149" name="Title Text"/>
          <p:cNvSpPr txBox="1">
            <a:spLocks noGrp="1"/>
          </p:cNvSpPr>
          <p:nvPr>
            <p:ph type="title"/>
          </p:nvPr>
        </p:nvSpPr>
        <p:spPr>
          <a:xfrm>
            <a:off x="1524047" y="825500"/>
            <a:ext cx="14292170" cy="1524000"/>
          </a:xfrm>
          <a:prstGeom prst="rect">
            <a:avLst/>
          </a:prstGeom>
        </p:spPr>
        <p:txBody>
          <a:bodyPr/>
          <a:lstStyle>
            <a:lvl1pPr>
              <a:defRPr sz="9600" cap="all">
                <a:solidFill>
                  <a:srgbClr val="AF6D51"/>
                </a:solidFill>
                <a:latin typeface="+mn-lt"/>
                <a:ea typeface="+mn-ea"/>
                <a:cs typeface="+mn-cs"/>
                <a:sym typeface="Baskerville"/>
              </a:defRPr>
            </a:lvl1pPr>
          </a:lstStyle>
          <a:p>
            <a:r>
              <a:t>Title Text</a:t>
            </a:r>
          </a:p>
        </p:txBody>
      </p:sp>
      <p:sp>
        <p:nvSpPr>
          <p:cNvPr id="150" name="Body Level One…"/>
          <p:cNvSpPr txBox="1">
            <a:spLocks noGrp="1"/>
          </p:cNvSpPr>
          <p:nvPr>
            <p:ph type="body" idx="1"/>
          </p:nvPr>
        </p:nvSpPr>
        <p:spPr>
          <a:xfrm>
            <a:off x="1524047" y="2882900"/>
            <a:ext cx="14292170" cy="6045200"/>
          </a:xfrm>
          <a:prstGeom prst="rect">
            <a:avLst/>
          </a:prstGeom>
        </p:spPr>
        <p:txBody>
          <a:bodyPr/>
          <a:lstStyle>
            <a:lvl1pPr marL="762038" indent="-762038">
              <a:spcBef>
                <a:spcPts val="3734"/>
              </a:spcBef>
              <a:buSzPct val="60000"/>
              <a:buBlip>
                <a:blip r:embed="rId5"/>
              </a:buBlip>
              <a:defRPr sz="4800" i="0">
                <a:solidFill>
                  <a:srgbClr val="7B5E2F"/>
                </a:solidFill>
                <a:latin typeface="+mn-lt"/>
                <a:ea typeface="+mn-ea"/>
                <a:cs typeface="+mn-cs"/>
                <a:sym typeface="Baskerville"/>
              </a:defRPr>
            </a:lvl1pPr>
            <a:lvl2pPr marL="1354734" indent="-762038">
              <a:spcBef>
                <a:spcPts val="3734"/>
              </a:spcBef>
              <a:buSzPct val="60000"/>
              <a:buBlip>
                <a:blip r:embed="rId5"/>
              </a:buBlip>
              <a:defRPr sz="4800" i="0">
                <a:solidFill>
                  <a:srgbClr val="7B5E2F"/>
                </a:solidFill>
                <a:latin typeface="+mn-lt"/>
                <a:ea typeface="+mn-ea"/>
                <a:cs typeface="+mn-cs"/>
                <a:sym typeface="Baskerville"/>
              </a:defRPr>
            </a:lvl2pPr>
            <a:lvl3pPr marL="1947431" indent="-762038">
              <a:spcBef>
                <a:spcPts val="3734"/>
              </a:spcBef>
              <a:buSzPct val="60000"/>
              <a:buBlip>
                <a:blip r:embed="rId5"/>
              </a:buBlip>
              <a:defRPr sz="4800" i="0">
                <a:solidFill>
                  <a:srgbClr val="7B5E2F"/>
                </a:solidFill>
                <a:latin typeface="+mn-lt"/>
                <a:ea typeface="+mn-ea"/>
                <a:cs typeface="+mn-cs"/>
                <a:sym typeface="Baskerville"/>
              </a:defRPr>
            </a:lvl3pPr>
            <a:lvl4pPr marL="2540127" indent="-762038">
              <a:spcBef>
                <a:spcPts val="3734"/>
              </a:spcBef>
              <a:buSzPct val="60000"/>
              <a:buBlip>
                <a:blip r:embed="rId5"/>
              </a:buBlip>
              <a:defRPr sz="4800" i="0">
                <a:solidFill>
                  <a:srgbClr val="7B5E2F"/>
                </a:solidFill>
                <a:latin typeface="+mn-lt"/>
                <a:ea typeface="+mn-ea"/>
                <a:cs typeface="+mn-cs"/>
                <a:sym typeface="Baskerville"/>
              </a:defRPr>
            </a:lvl4pPr>
            <a:lvl5pPr marL="3132823" indent="-762038">
              <a:spcBef>
                <a:spcPts val="3734"/>
              </a:spcBef>
              <a:buSzPct val="60000"/>
              <a:buBlip>
                <a:blip r:embed="rId5"/>
              </a:buBlip>
              <a:defRPr sz="4800" i="0">
                <a:solidFill>
                  <a:srgbClr val="7B5E2F"/>
                </a:solidFill>
                <a:latin typeface="+mn-lt"/>
                <a:ea typeface="+mn-ea"/>
                <a:cs typeface="+mn-cs"/>
                <a:sym typeface="Baskerville"/>
              </a:defRPr>
            </a:lvl5pPr>
          </a:lstStyle>
          <a:p>
            <a:r>
              <a:t>Body Level One</a:t>
            </a:r>
          </a:p>
          <a:p>
            <a:pPr lvl="1"/>
            <a:r>
              <a:t>Body Level Two</a:t>
            </a:r>
          </a:p>
          <a:p>
            <a:pPr lvl="2"/>
            <a:r>
              <a:t>Body Level Three</a:t>
            </a:r>
          </a:p>
          <a:p>
            <a:pPr lvl="3"/>
            <a:r>
              <a:t>Body Level Four</a:t>
            </a:r>
          </a:p>
          <a:p>
            <a:pPr lvl="4"/>
            <a:r>
              <a:t>Body Level Five</a:t>
            </a:r>
          </a:p>
        </p:txBody>
      </p:sp>
      <p:sp>
        <p:nvSpPr>
          <p:cNvPr id="151" name="Slide Number"/>
          <p:cNvSpPr txBox="1">
            <a:spLocks noGrp="1"/>
          </p:cNvSpPr>
          <p:nvPr>
            <p:ph type="sldNum" sz="quarter" idx="2"/>
          </p:nvPr>
        </p:nvSpPr>
        <p:spPr>
          <a:xfrm>
            <a:off x="8475017" y="8953500"/>
            <a:ext cx="407163" cy="389915"/>
          </a:xfrm>
          <a:prstGeom prst="rect">
            <a:avLst/>
          </a:prstGeom>
          <a:gradFill>
            <a:gsLst>
              <a:gs pos="0">
                <a:srgbClr val="F1ECD6"/>
              </a:gs>
              <a:gs pos="100000">
                <a:srgbClr val="F1E6BD"/>
              </a:gs>
            </a:gsLst>
            <a:lin ang="5400000"/>
          </a:gradFill>
        </p:spPr>
        <p:txBody>
          <a:bodyPr anchor="t"/>
          <a:lstStyle>
            <a:lvl1pPr>
              <a:defRPr sz="1867">
                <a:solidFill>
                  <a:srgbClr val="63482A"/>
                </a:solidFill>
                <a:latin typeface="Baskerville SemiBold"/>
                <a:ea typeface="Baskerville SemiBold"/>
                <a:cs typeface="Baskerville SemiBold"/>
                <a:sym typeface="Baskerville SemiBold"/>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amp; Bullets - 2 Column">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168" name="Group"/>
          <p:cNvGrpSpPr/>
          <p:nvPr/>
        </p:nvGrpSpPr>
        <p:grpSpPr>
          <a:xfrm>
            <a:off x="660420" y="571500"/>
            <a:ext cx="16019423" cy="8648700"/>
            <a:chOff x="0" y="0"/>
            <a:chExt cx="12014200" cy="8648700"/>
          </a:xfrm>
        </p:grpSpPr>
        <p:pic>
          <p:nvPicPr>
            <p:cNvPr id="158" name="venetian_dingbat_2.tiff" descr="venetian_dingbat_2.tiff"/>
            <p:cNvPicPr>
              <a:picLocks noChangeAspect="1"/>
            </p:cNvPicPr>
            <p:nvPr/>
          </p:nvPicPr>
          <p:blipFill>
            <a:blip r:embed="rId3"/>
            <a:stretch>
              <a:fillRect/>
            </a:stretch>
          </p:blipFill>
          <p:spPr>
            <a:xfrm flipH="1">
              <a:off x="11887200" y="8521700"/>
              <a:ext cx="127000" cy="127000"/>
            </a:xfrm>
            <a:prstGeom prst="rect">
              <a:avLst/>
            </a:prstGeom>
            <a:ln w="12700" cap="flat">
              <a:noFill/>
              <a:miter lim="400000"/>
            </a:ln>
            <a:effectLst/>
          </p:spPr>
        </p:pic>
        <p:pic>
          <p:nvPicPr>
            <p:cNvPr id="159" name="venetian_dingbat_1.tiff" descr="venetian_dingbat_1.tiff"/>
            <p:cNvPicPr>
              <a:picLocks noChangeAspect="1"/>
            </p:cNvPicPr>
            <p:nvPr/>
          </p:nvPicPr>
          <p:blipFill>
            <a:blip r:embed="rId4"/>
            <a:stretch>
              <a:fillRect/>
            </a:stretch>
          </p:blipFill>
          <p:spPr>
            <a:xfrm flipH="1">
              <a:off x="10185400" y="0"/>
              <a:ext cx="1752600" cy="1841500"/>
            </a:xfrm>
            <a:prstGeom prst="rect">
              <a:avLst/>
            </a:prstGeom>
            <a:ln w="12700" cap="flat">
              <a:noFill/>
              <a:miter lim="400000"/>
            </a:ln>
            <a:effectLst>
              <a:outerShdw blurRad="12700" dist="12700" rotWithShape="0">
                <a:srgbClr val="FFFFFF"/>
              </a:outerShdw>
            </a:effectLst>
          </p:spPr>
        </p:pic>
        <p:pic>
          <p:nvPicPr>
            <p:cNvPr id="160" name="venetian_dingbat_1.tiff" descr="venetian_dingbat_1.tiff"/>
            <p:cNvPicPr>
              <a:picLocks noChangeAspect="1"/>
            </p:cNvPicPr>
            <p:nvPr/>
          </p:nvPicPr>
          <p:blipFill>
            <a:blip r:embed="rId4"/>
            <a:stretch>
              <a:fillRect/>
            </a:stretch>
          </p:blipFill>
          <p:spPr>
            <a:xfrm>
              <a:off x="88900" y="0"/>
              <a:ext cx="1752600" cy="1841500"/>
            </a:xfrm>
            <a:prstGeom prst="rect">
              <a:avLst/>
            </a:prstGeom>
            <a:ln w="12700" cap="flat">
              <a:noFill/>
              <a:miter lim="400000"/>
            </a:ln>
            <a:effectLst>
              <a:outerShdw blurRad="12700" dist="12700" rotWithShape="0">
                <a:srgbClr val="FFFFFF"/>
              </a:outerShdw>
            </a:effectLst>
          </p:spPr>
        </p:pic>
        <p:pic>
          <p:nvPicPr>
            <p:cNvPr id="161" name="venetian_dingbat_2.tiff" descr="venetian_dingbat_2.tiff"/>
            <p:cNvPicPr>
              <a:picLocks noChangeAspect="1"/>
            </p:cNvPicPr>
            <p:nvPr/>
          </p:nvPicPr>
          <p:blipFill>
            <a:blip r:embed="rId3"/>
            <a:stretch>
              <a:fillRect/>
            </a:stretch>
          </p:blipFill>
          <p:spPr>
            <a:xfrm>
              <a:off x="0" y="8521700"/>
              <a:ext cx="127000" cy="127000"/>
            </a:xfrm>
            <a:prstGeom prst="rect">
              <a:avLst/>
            </a:prstGeom>
            <a:ln w="12700" cap="flat">
              <a:noFill/>
              <a:miter lim="400000"/>
            </a:ln>
            <a:effectLst/>
          </p:spPr>
        </p:pic>
        <p:sp>
          <p:nvSpPr>
            <p:cNvPr id="162" name="Line"/>
            <p:cNvSpPr/>
            <p:nvPr/>
          </p:nvSpPr>
          <p:spPr>
            <a:xfrm>
              <a:off x="1295400" y="25400"/>
              <a:ext cx="9436100" cy="1"/>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163" name="Line"/>
            <p:cNvSpPr/>
            <p:nvPr/>
          </p:nvSpPr>
          <p:spPr>
            <a:xfrm>
              <a:off x="95247" y="8535862"/>
              <a:ext cx="11817353" cy="79"/>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164" name="Line"/>
            <p:cNvSpPr/>
            <p:nvPr/>
          </p:nvSpPr>
          <p:spPr>
            <a:xfrm>
              <a:off x="114300" y="1968500"/>
              <a:ext cx="11785600" cy="2"/>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165" name="Line"/>
            <p:cNvSpPr/>
            <p:nvPr/>
          </p:nvSpPr>
          <p:spPr>
            <a:xfrm>
              <a:off x="107719" y="2019391"/>
              <a:ext cx="11792181" cy="114"/>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166" name="Line"/>
            <p:cNvSpPr/>
            <p:nvPr/>
          </p:nvSpPr>
          <p:spPr>
            <a:xfrm flipH="1">
              <a:off x="114298" y="1285166"/>
              <a:ext cx="1" cy="7261934"/>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sp>
          <p:nvSpPr>
            <p:cNvPr id="167" name="Line"/>
            <p:cNvSpPr/>
            <p:nvPr/>
          </p:nvSpPr>
          <p:spPr>
            <a:xfrm flipH="1">
              <a:off x="11899899" y="1276080"/>
              <a:ext cx="1" cy="7264807"/>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grpSp>
      <p:sp>
        <p:nvSpPr>
          <p:cNvPr id="169" name="Title Text"/>
          <p:cNvSpPr txBox="1">
            <a:spLocks noGrp="1"/>
          </p:cNvSpPr>
          <p:nvPr>
            <p:ph type="title"/>
          </p:nvPr>
        </p:nvSpPr>
        <p:spPr>
          <a:xfrm>
            <a:off x="1524047" y="825500"/>
            <a:ext cx="14292170" cy="1524000"/>
          </a:xfrm>
          <a:prstGeom prst="rect">
            <a:avLst/>
          </a:prstGeom>
        </p:spPr>
        <p:txBody>
          <a:bodyPr/>
          <a:lstStyle>
            <a:lvl1pPr>
              <a:defRPr sz="9600" cap="all">
                <a:solidFill>
                  <a:srgbClr val="AF6D51"/>
                </a:solidFill>
                <a:latin typeface="+mn-lt"/>
                <a:ea typeface="+mn-ea"/>
                <a:cs typeface="+mn-cs"/>
                <a:sym typeface="Baskerville"/>
              </a:defRPr>
            </a:lvl1pPr>
          </a:lstStyle>
          <a:p>
            <a:r>
              <a:t>Title Text</a:t>
            </a:r>
          </a:p>
        </p:txBody>
      </p:sp>
      <p:sp>
        <p:nvSpPr>
          <p:cNvPr id="170" name="Body Level One…"/>
          <p:cNvSpPr txBox="1">
            <a:spLocks noGrp="1"/>
          </p:cNvSpPr>
          <p:nvPr>
            <p:ph type="body" idx="1"/>
          </p:nvPr>
        </p:nvSpPr>
        <p:spPr>
          <a:xfrm>
            <a:off x="1524047" y="2882900"/>
            <a:ext cx="14292170" cy="6045200"/>
          </a:xfrm>
          <a:prstGeom prst="rect">
            <a:avLst/>
          </a:prstGeom>
        </p:spPr>
        <p:txBody>
          <a:bodyPr numCol="2" spcCol="535940" anchor="t"/>
          <a:lstStyle>
            <a:lvl1pPr marL="762038" indent="-762038">
              <a:spcBef>
                <a:spcPts val="3734"/>
              </a:spcBef>
              <a:buSzPct val="60000"/>
              <a:buBlip>
                <a:blip r:embed="rId5"/>
              </a:buBlip>
              <a:defRPr sz="4800" i="0">
                <a:solidFill>
                  <a:srgbClr val="7B5E2F"/>
                </a:solidFill>
                <a:latin typeface="+mn-lt"/>
                <a:ea typeface="+mn-ea"/>
                <a:cs typeface="+mn-cs"/>
                <a:sym typeface="Baskerville"/>
              </a:defRPr>
            </a:lvl1pPr>
            <a:lvl2pPr marL="1354734" indent="-762038">
              <a:spcBef>
                <a:spcPts val="3734"/>
              </a:spcBef>
              <a:buSzPct val="60000"/>
              <a:buBlip>
                <a:blip r:embed="rId5"/>
              </a:buBlip>
              <a:defRPr sz="4800" i="0">
                <a:solidFill>
                  <a:srgbClr val="7B5E2F"/>
                </a:solidFill>
                <a:latin typeface="+mn-lt"/>
                <a:ea typeface="+mn-ea"/>
                <a:cs typeface="+mn-cs"/>
                <a:sym typeface="Baskerville"/>
              </a:defRPr>
            </a:lvl2pPr>
            <a:lvl3pPr marL="1947431" indent="-762038">
              <a:spcBef>
                <a:spcPts val="3734"/>
              </a:spcBef>
              <a:buSzPct val="60000"/>
              <a:buBlip>
                <a:blip r:embed="rId5"/>
              </a:buBlip>
              <a:defRPr sz="4800" i="0">
                <a:solidFill>
                  <a:srgbClr val="7B5E2F"/>
                </a:solidFill>
                <a:latin typeface="+mn-lt"/>
                <a:ea typeface="+mn-ea"/>
                <a:cs typeface="+mn-cs"/>
                <a:sym typeface="Baskerville"/>
              </a:defRPr>
            </a:lvl3pPr>
            <a:lvl4pPr marL="2540127" indent="-762038">
              <a:spcBef>
                <a:spcPts val="3734"/>
              </a:spcBef>
              <a:buSzPct val="60000"/>
              <a:buBlip>
                <a:blip r:embed="rId5"/>
              </a:buBlip>
              <a:defRPr sz="4800" i="0">
                <a:solidFill>
                  <a:srgbClr val="7B5E2F"/>
                </a:solidFill>
                <a:latin typeface="+mn-lt"/>
                <a:ea typeface="+mn-ea"/>
                <a:cs typeface="+mn-cs"/>
                <a:sym typeface="Baskerville"/>
              </a:defRPr>
            </a:lvl4pPr>
            <a:lvl5pPr marL="3132823" indent="-762038">
              <a:spcBef>
                <a:spcPts val="3734"/>
              </a:spcBef>
              <a:buSzPct val="60000"/>
              <a:buBlip>
                <a:blip r:embed="rId5"/>
              </a:buBlip>
              <a:defRPr sz="4800" i="0">
                <a:solidFill>
                  <a:srgbClr val="7B5E2F"/>
                </a:solidFill>
                <a:latin typeface="+mn-lt"/>
                <a:ea typeface="+mn-ea"/>
                <a:cs typeface="+mn-cs"/>
                <a:sym typeface="Baskerville"/>
              </a:defRPr>
            </a:lvl5pPr>
          </a:lstStyle>
          <a:p>
            <a:r>
              <a:t>Body Level One</a:t>
            </a:r>
          </a:p>
          <a:p>
            <a:pPr lvl="1"/>
            <a:r>
              <a:t>Body Level Two</a:t>
            </a:r>
          </a:p>
          <a:p>
            <a:pPr lvl="2"/>
            <a:r>
              <a:t>Body Level Three</a:t>
            </a:r>
          </a:p>
          <a:p>
            <a:pPr lvl="3"/>
            <a:r>
              <a:t>Body Level Four</a:t>
            </a:r>
          </a:p>
          <a:p>
            <a:pPr lvl="4"/>
            <a:r>
              <a:t>Body Level Five</a:t>
            </a:r>
          </a:p>
        </p:txBody>
      </p:sp>
      <p:sp>
        <p:nvSpPr>
          <p:cNvPr id="171" name="Slide Number"/>
          <p:cNvSpPr txBox="1">
            <a:spLocks noGrp="1"/>
          </p:cNvSpPr>
          <p:nvPr>
            <p:ph type="sldNum" sz="quarter" idx="2"/>
          </p:nvPr>
        </p:nvSpPr>
        <p:spPr>
          <a:xfrm>
            <a:off x="8475017" y="8953500"/>
            <a:ext cx="407163" cy="389915"/>
          </a:xfrm>
          <a:prstGeom prst="rect">
            <a:avLst/>
          </a:prstGeom>
          <a:gradFill>
            <a:gsLst>
              <a:gs pos="0">
                <a:srgbClr val="F1ECD6"/>
              </a:gs>
              <a:gs pos="100000">
                <a:srgbClr val="F1E6BD"/>
              </a:gs>
            </a:gsLst>
            <a:lin ang="5400000"/>
          </a:gradFill>
        </p:spPr>
        <p:txBody>
          <a:bodyPr anchor="t"/>
          <a:lstStyle>
            <a:lvl1pPr>
              <a:defRPr sz="1867">
                <a:solidFill>
                  <a:srgbClr val="63482A"/>
                </a:solidFill>
                <a:latin typeface="Baskerville SemiBold"/>
                <a:ea typeface="Baskerville SemiBold"/>
                <a:cs typeface="Baskerville SemiBold"/>
                <a:sym typeface="Baskerville SemiBold"/>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Bullets">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186" name="Group"/>
          <p:cNvGrpSpPr/>
          <p:nvPr/>
        </p:nvGrpSpPr>
        <p:grpSpPr>
          <a:xfrm>
            <a:off x="660420" y="495300"/>
            <a:ext cx="16019423" cy="8724901"/>
            <a:chOff x="0" y="0"/>
            <a:chExt cx="12014200" cy="8724900"/>
          </a:xfrm>
        </p:grpSpPr>
        <p:sp>
          <p:nvSpPr>
            <p:cNvPr id="178" name="Line"/>
            <p:cNvSpPr/>
            <p:nvPr/>
          </p:nvSpPr>
          <p:spPr>
            <a:xfrm>
              <a:off x="114300" y="101600"/>
              <a:ext cx="11785600" cy="4"/>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pic>
          <p:nvPicPr>
            <p:cNvPr id="179" name="venetian_dingbat_2.tiff" descr="venetian_dingbat_2.tiff"/>
            <p:cNvPicPr>
              <a:picLocks noChangeAspect="1"/>
            </p:cNvPicPr>
            <p:nvPr/>
          </p:nvPicPr>
          <p:blipFill>
            <a:blip r:embed="rId3"/>
            <a:stretch>
              <a:fillRect/>
            </a:stretch>
          </p:blipFill>
          <p:spPr>
            <a:xfrm rot="10800000">
              <a:off x="11887200" y="0"/>
              <a:ext cx="127000" cy="127000"/>
            </a:xfrm>
            <a:prstGeom prst="rect">
              <a:avLst/>
            </a:prstGeom>
            <a:ln w="12700" cap="flat">
              <a:noFill/>
              <a:miter lim="400000"/>
            </a:ln>
            <a:effectLst/>
          </p:spPr>
        </p:pic>
        <p:pic>
          <p:nvPicPr>
            <p:cNvPr id="180" name="venetian_dingbat_2.tiff" descr="venetian_dingbat_2.tiff"/>
            <p:cNvPicPr>
              <a:picLocks noChangeAspect="1"/>
            </p:cNvPicPr>
            <p:nvPr/>
          </p:nvPicPr>
          <p:blipFill>
            <a:blip r:embed="rId3"/>
            <a:stretch>
              <a:fillRect/>
            </a:stretch>
          </p:blipFill>
          <p:spPr>
            <a:xfrm rot="10800000" flipH="1">
              <a:off x="0" y="0"/>
              <a:ext cx="127000" cy="127000"/>
            </a:xfrm>
            <a:prstGeom prst="rect">
              <a:avLst/>
            </a:prstGeom>
            <a:ln w="12700" cap="flat">
              <a:noFill/>
              <a:miter lim="400000"/>
            </a:ln>
            <a:effectLst/>
          </p:spPr>
        </p:pic>
        <p:pic>
          <p:nvPicPr>
            <p:cNvPr id="181" name="venetian_dingbat_2.tiff" descr="venetian_dingbat_2.tiff"/>
            <p:cNvPicPr>
              <a:picLocks noChangeAspect="1"/>
            </p:cNvPicPr>
            <p:nvPr/>
          </p:nvPicPr>
          <p:blipFill>
            <a:blip r:embed="rId3"/>
            <a:stretch>
              <a:fillRect/>
            </a:stretch>
          </p:blipFill>
          <p:spPr>
            <a:xfrm flipH="1">
              <a:off x="11887200" y="8597900"/>
              <a:ext cx="127000" cy="127000"/>
            </a:xfrm>
            <a:prstGeom prst="rect">
              <a:avLst/>
            </a:prstGeom>
            <a:ln w="12700" cap="flat">
              <a:noFill/>
              <a:miter lim="400000"/>
            </a:ln>
            <a:effectLst>
              <a:outerShdw blurRad="12700" dist="12700" dir="5400000" rotWithShape="0">
                <a:srgbClr val="D1C9A7">
                  <a:alpha val="42500"/>
                </a:srgbClr>
              </a:outerShdw>
            </a:effectLst>
          </p:spPr>
        </p:pic>
        <p:pic>
          <p:nvPicPr>
            <p:cNvPr id="182" name="venetian_dingbat_2.tiff" descr="venetian_dingbat_2.tiff"/>
            <p:cNvPicPr>
              <a:picLocks noChangeAspect="1"/>
            </p:cNvPicPr>
            <p:nvPr/>
          </p:nvPicPr>
          <p:blipFill>
            <a:blip r:embed="rId3"/>
            <a:stretch>
              <a:fillRect/>
            </a:stretch>
          </p:blipFill>
          <p:spPr>
            <a:xfrm>
              <a:off x="0" y="8597900"/>
              <a:ext cx="127000" cy="127000"/>
            </a:xfrm>
            <a:prstGeom prst="rect">
              <a:avLst/>
            </a:prstGeom>
            <a:ln w="12700" cap="flat">
              <a:noFill/>
              <a:miter lim="400000"/>
            </a:ln>
            <a:effectLst/>
          </p:spPr>
        </p:pic>
        <p:sp>
          <p:nvSpPr>
            <p:cNvPr id="183" name="Line"/>
            <p:cNvSpPr/>
            <p:nvPr/>
          </p:nvSpPr>
          <p:spPr>
            <a:xfrm>
              <a:off x="114300" y="8610600"/>
              <a:ext cx="11785600" cy="2"/>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184" name="Line"/>
            <p:cNvSpPr/>
            <p:nvPr/>
          </p:nvSpPr>
          <p:spPr>
            <a:xfrm flipH="1">
              <a:off x="11899900" y="101600"/>
              <a:ext cx="1" cy="8521698"/>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sp>
          <p:nvSpPr>
            <p:cNvPr id="185" name="Line"/>
            <p:cNvSpPr/>
            <p:nvPr/>
          </p:nvSpPr>
          <p:spPr>
            <a:xfrm flipH="1">
              <a:off x="114298" y="101534"/>
              <a:ext cx="1" cy="8509067"/>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grpSp>
      <p:sp>
        <p:nvSpPr>
          <p:cNvPr id="187" name="Body Level One…"/>
          <p:cNvSpPr txBox="1">
            <a:spLocks noGrp="1"/>
          </p:cNvSpPr>
          <p:nvPr>
            <p:ph type="body" idx="1"/>
          </p:nvPr>
        </p:nvSpPr>
        <p:spPr>
          <a:xfrm>
            <a:off x="1524047" y="825500"/>
            <a:ext cx="14292170" cy="8102600"/>
          </a:xfrm>
          <a:prstGeom prst="rect">
            <a:avLst/>
          </a:prstGeom>
        </p:spPr>
        <p:txBody>
          <a:bodyPr/>
          <a:lstStyle>
            <a:lvl1pPr marL="762038" indent="-762038">
              <a:lnSpc>
                <a:spcPct val="120000"/>
              </a:lnSpc>
              <a:spcBef>
                <a:spcPts val="3734"/>
              </a:spcBef>
              <a:buSzPct val="60000"/>
              <a:buBlip>
                <a:blip r:embed="rId4"/>
              </a:buBlip>
              <a:defRPr sz="5600" i="0">
                <a:solidFill>
                  <a:srgbClr val="7B5E2F"/>
                </a:solidFill>
                <a:latin typeface="+mn-lt"/>
                <a:ea typeface="+mn-ea"/>
                <a:cs typeface="+mn-cs"/>
                <a:sym typeface="Baskerville"/>
              </a:defRPr>
            </a:lvl1pPr>
            <a:lvl2pPr marL="1354734" indent="-762038">
              <a:lnSpc>
                <a:spcPct val="120000"/>
              </a:lnSpc>
              <a:spcBef>
                <a:spcPts val="3734"/>
              </a:spcBef>
              <a:buSzPct val="60000"/>
              <a:buBlip>
                <a:blip r:embed="rId4"/>
              </a:buBlip>
              <a:defRPr sz="5600" i="0">
                <a:solidFill>
                  <a:srgbClr val="7B5E2F"/>
                </a:solidFill>
                <a:latin typeface="+mn-lt"/>
                <a:ea typeface="+mn-ea"/>
                <a:cs typeface="+mn-cs"/>
                <a:sym typeface="Baskerville"/>
              </a:defRPr>
            </a:lvl2pPr>
            <a:lvl3pPr marL="1947431" indent="-762038">
              <a:lnSpc>
                <a:spcPct val="120000"/>
              </a:lnSpc>
              <a:spcBef>
                <a:spcPts val="3734"/>
              </a:spcBef>
              <a:buSzPct val="60000"/>
              <a:buBlip>
                <a:blip r:embed="rId4"/>
              </a:buBlip>
              <a:defRPr sz="5600" i="0">
                <a:solidFill>
                  <a:srgbClr val="7B5E2F"/>
                </a:solidFill>
                <a:latin typeface="+mn-lt"/>
                <a:ea typeface="+mn-ea"/>
                <a:cs typeface="+mn-cs"/>
                <a:sym typeface="Baskerville"/>
              </a:defRPr>
            </a:lvl3pPr>
            <a:lvl4pPr marL="2540127" indent="-762038">
              <a:lnSpc>
                <a:spcPct val="120000"/>
              </a:lnSpc>
              <a:spcBef>
                <a:spcPts val="3734"/>
              </a:spcBef>
              <a:buSzPct val="60000"/>
              <a:buBlip>
                <a:blip r:embed="rId4"/>
              </a:buBlip>
              <a:defRPr sz="5600" i="0">
                <a:solidFill>
                  <a:srgbClr val="7B5E2F"/>
                </a:solidFill>
                <a:latin typeface="+mn-lt"/>
                <a:ea typeface="+mn-ea"/>
                <a:cs typeface="+mn-cs"/>
                <a:sym typeface="Baskerville"/>
              </a:defRPr>
            </a:lvl4pPr>
            <a:lvl5pPr marL="3132823" indent="-762038">
              <a:lnSpc>
                <a:spcPct val="120000"/>
              </a:lnSpc>
              <a:spcBef>
                <a:spcPts val="3734"/>
              </a:spcBef>
              <a:buSzPct val="60000"/>
              <a:buBlip>
                <a:blip r:embed="rId4"/>
              </a:buBlip>
              <a:defRPr sz="5600" i="0">
                <a:solidFill>
                  <a:srgbClr val="7B5E2F"/>
                </a:solidFill>
                <a:latin typeface="+mn-lt"/>
                <a:ea typeface="+mn-ea"/>
                <a:cs typeface="+mn-cs"/>
                <a:sym typeface="Baskerville"/>
              </a:defRPr>
            </a:lvl5pPr>
          </a:lstStyle>
          <a:p>
            <a:r>
              <a:t>Body Level One</a:t>
            </a:r>
          </a:p>
          <a:p>
            <a:pPr lvl="1"/>
            <a:r>
              <a:t>Body Level Two</a:t>
            </a:r>
          </a:p>
          <a:p>
            <a:pPr lvl="2"/>
            <a:r>
              <a:t>Body Level Three</a:t>
            </a:r>
          </a:p>
          <a:p>
            <a:pPr lvl="3"/>
            <a:r>
              <a:t>Body Level Four</a:t>
            </a:r>
          </a:p>
          <a:p>
            <a:pPr lvl="4"/>
            <a:r>
              <a:t>Body Level Five</a:t>
            </a:r>
          </a:p>
        </p:txBody>
      </p:sp>
      <p:sp>
        <p:nvSpPr>
          <p:cNvPr id="188" name="Slide Number"/>
          <p:cNvSpPr txBox="1">
            <a:spLocks noGrp="1"/>
          </p:cNvSpPr>
          <p:nvPr>
            <p:ph type="sldNum" sz="quarter" idx="2"/>
          </p:nvPr>
        </p:nvSpPr>
        <p:spPr>
          <a:xfrm>
            <a:off x="8475017" y="8953500"/>
            <a:ext cx="407163" cy="389915"/>
          </a:xfrm>
          <a:prstGeom prst="rect">
            <a:avLst/>
          </a:prstGeom>
          <a:gradFill>
            <a:gsLst>
              <a:gs pos="0">
                <a:srgbClr val="F1ECD6"/>
              </a:gs>
              <a:gs pos="100000">
                <a:srgbClr val="F1E6BD"/>
              </a:gs>
            </a:gsLst>
            <a:lin ang="5400000"/>
          </a:gradFill>
        </p:spPr>
        <p:txBody>
          <a:bodyPr anchor="t"/>
          <a:lstStyle>
            <a:lvl1pPr>
              <a:defRPr sz="1867">
                <a:solidFill>
                  <a:srgbClr val="63482A"/>
                </a:solidFill>
                <a:latin typeface="Baskerville SemiBold"/>
                <a:ea typeface="Baskerville SemiBold"/>
                <a:cs typeface="Baskerville SemiBold"/>
                <a:sym typeface="Baskerville SemiBold"/>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03" name="Group"/>
          <p:cNvGrpSpPr/>
          <p:nvPr/>
        </p:nvGrpSpPr>
        <p:grpSpPr>
          <a:xfrm>
            <a:off x="660420" y="495300"/>
            <a:ext cx="16019423" cy="8724901"/>
            <a:chOff x="0" y="0"/>
            <a:chExt cx="12014200" cy="8724900"/>
          </a:xfrm>
        </p:grpSpPr>
        <p:sp>
          <p:nvSpPr>
            <p:cNvPr id="195" name="Line"/>
            <p:cNvSpPr/>
            <p:nvPr/>
          </p:nvSpPr>
          <p:spPr>
            <a:xfrm>
              <a:off x="114300" y="101600"/>
              <a:ext cx="11785600" cy="4"/>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pic>
          <p:nvPicPr>
            <p:cNvPr id="196" name="venetian_dingbat_2.tiff" descr="venetian_dingbat_2.tiff"/>
            <p:cNvPicPr>
              <a:picLocks noChangeAspect="1"/>
            </p:cNvPicPr>
            <p:nvPr/>
          </p:nvPicPr>
          <p:blipFill>
            <a:blip r:embed="rId3"/>
            <a:stretch>
              <a:fillRect/>
            </a:stretch>
          </p:blipFill>
          <p:spPr>
            <a:xfrm rot="10800000">
              <a:off x="11887200" y="0"/>
              <a:ext cx="127000" cy="127000"/>
            </a:xfrm>
            <a:prstGeom prst="rect">
              <a:avLst/>
            </a:prstGeom>
            <a:ln w="12700" cap="flat">
              <a:noFill/>
              <a:miter lim="400000"/>
            </a:ln>
            <a:effectLst/>
          </p:spPr>
        </p:pic>
        <p:pic>
          <p:nvPicPr>
            <p:cNvPr id="197" name="venetian_dingbat_2.tiff" descr="venetian_dingbat_2.tiff"/>
            <p:cNvPicPr>
              <a:picLocks noChangeAspect="1"/>
            </p:cNvPicPr>
            <p:nvPr/>
          </p:nvPicPr>
          <p:blipFill>
            <a:blip r:embed="rId3"/>
            <a:stretch>
              <a:fillRect/>
            </a:stretch>
          </p:blipFill>
          <p:spPr>
            <a:xfrm rot="10800000" flipH="1">
              <a:off x="0" y="0"/>
              <a:ext cx="127000" cy="127000"/>
            </a:xfrm>
            <a:prstGeom prst="rect">
              <a:avLst/>
            </a:prstGeom>
            <a:ln w="12700" cap="flat">
              <a:noFill/>
              <a:miter lim="400000"/>
            </a:ln>
            <a:effectLst/>
          </p:spPr>
        </p:pic>
        <p:pic>
          <p:nvPicPr>
            <p:cNvPr id="198" name="venetian_dingbat_2.tiff" descr="venetian_dingbat_2.tiff"/>
            <p:cNvPicPr>
              <a:picLocks noChangeAspect="1"/>
            </p:cNvPicPr>
            <p:nvPr/>
          </p:nvPicPr>
          <p:blipFill>
            <a:blip r:embed="rId3"/>
            <a:stretch>
              <a:fillRect/>
            </a:stretch>
          </p:blipFill>
          <p:spPr>
            <a:xfrm flipH="1">
              <a:off x="11887200" y="8597900"/>
              <a:ext cx="127000" cy="127000"/>
            </a:xfrm>
            <a:prstGeom prst="rect">
              <a:avLst/>
            </a:prstGeom>
            <a:ln w="12700" cap="flat">
              <a:noFill/>
              <a:miter lim="400000"/>
            </a:ln>
            <a:effectLst>
              <a:outerShdw blurRad="12700" dist="12700" dir="5400000" rotWithShape="0">
                <a:srgbClr val="D1C9A7">
                  <a:alpha val="42500"/>
                </a:srgbClr>
              </a:outerShdw>
            </a:effectLst>
          </p:spPr>
        </p:pic>
        <p:pic>
          <p:nvPicPr>
            <p:cNvPr id="199" name="venetian_dingbat_2.tiff" descr="venetian_dingbat_2.tiff"/>
            <p:cNvPicPr>
              <a:picLocks noChangeAspect="1"/>
            </p:cNvPicPr>
            <p:nvPr/>
          </p:nvPicPr>
          <p:blipFill>
            <a:blip r:embed="rId3"/>
            <a:stretch>
              <a:fillRect/>
            </a:stretch>
          </p:blipFill>
          <p:spPr>
            <a:xfrm>
              <a:off x="0" y="8597900"/>
              <a:ext cx="127000" cy="127000"/>
            </a:xfrm>
            <a:prstGeom prst="rect">
              <a:avLst/>
            </a:prstGeom>
            <a:ln w="12700" cap="flat">
              <a:noFill/>
              <a:miter lim="400000"/>
            </a:ln>
            <a:effectLst/>
          </p:spPr>
        </p:pic>
        <p:sp>
          <p:nvSpPr>
            <p:cNvPr id="200" name="Line"/>
            <p:cNvSpPr/>
            <p:nvPr/>
          </p:nvSpPr>
          <p:spPr>
            <a:xfrm>
              <a:off x="114300" y="8610600"/>
              <a:ext cx="11785600" cy="2"/>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201" name="Line"/>
            <p:cNvSpPr/>
            <p:nvPr/>
          </p:nvSpPr>
          <p:spPr>
            <a:xfrm flipH="1">
              <a:off x="11899900" y="101600"/>
              <a:ext cx="1" cy="8521698"/>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sp>
          <p:nvSpPr>
            <p:cNvPr id="202" name="Line"/>
            <p:cNvSpPr/>
            <p:nvPr/>
          </p:nvSpPr>
          <p:spPr>
            <a:xfrm flipH="1">
              <a:off x="114298" y="101534"/>
              <a:ext cx="1" cy="8509067"/>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grpSp>
      <p:sp>
        <p:nvSpPr>
          <p:cNvPr id="204" name="Slide Number"/>
          <p:cNvSpPr txBox="1">
            <a:spLocks noGrp="1"/>
          </p:cNvSpPr>
          <p:nvPr>
            <p:ph type="sldNum" sz="quarter" idx="2"/>
          </p:nvPr>
        </p:nvSpPr>
        <p:spPr>
          <a:xfrm>
            <a:off x="8475017" y="8953500"/>
            <a:ext cx="407163" cy="389915"/>
          </a:xfrm>
          <a:prstGeom prst="rect">
            <a:avLst/>
          </a:prstGeom>
          <a:gradFill>
            <a:gsLst>
              <a:gs pos="0">
                <a:srgbClr val="F1ECD6"/>
              </a:gs>
              <a:gs pos="100000">
                <a:srgbClr val="F1E6BD"/>
              </a:gs>
            </a:gsLst>
            <a:lin ang="5400000"/>
          </a:gradFill>
        </p:spPr>
        <p:txBody>
          <a:bodyPr anchor="t"/>
          <a:lstStyle>
            <a:lvl1pPr>
              <a:defRPr sz="1867">
                <a:solidFill>
                  <a:srgbClr val="63482A"/>
                </a:solidFill>
                <a:latin typeface="Baskerville SemiBold"/>
                <a:ea typeface="Baskerville SemiBold"/>
                <a:cs typeface="Baskerville SemiBold"/>
                <a:sym typeface="Baskerville SemiBold"/>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21" name="Group"/>
          <p:cNvGrpSpPr/>
          <p:nvPr/>
        </p:nvGrpSpPr>
        <p:grpSpPr>
          <a:xfrm>
            <a:off x="660420" y="571500"/>
            <a:ext cx="16019423" cy="8648700"/>
            <a:chOff x="0" y="0"/>
            <a:chExt cx="12014200" cy="8648700"/>
          </a:xfrm>
        </p:grpSpPr>
        <p:pic>
          <p:nvPicPr>
            <p:cNvPr id="211" name="venetian_dingbat_2.tiff" descr="venetian_dingbat_2.tiff"/>
            <p:cNvPicPr>
              <a:picLocks noChangeAspect="1"/>
            </p:cNvPicPr>
            <p:nvPr/>
          </p:nvPicPr>
          <p:blipFill>
            <a:blip r:embed="rId3"/>
            <a:stretch>
              <a:fillRect/>
            </a:stretch>
          </p:blipFill>
          <p:spPr>
            <a:xfrm flipH="1">
              <a:off x="11887200" y="8521700"/>
              <a:ext cx="127000" cy="127000"/>
            </a:xfrm>
            <a:prstGeom prst="rect">
              <a:avLst/>
            </a:prstGeom>
            <a:ln w="12700" cap="flat">
              <a:noFill/>
              <a:miter lim="400000"/>
            </a:ln>
            <a:effectLst/>
          </p:spPr>
        </p:pic>
        <p:pic>
          <p:nvPicPr>
            <p:cNvPr id="212" name="venetian_dingbat_1.tiff" descr="venetian_dingbat_1.tiff"/>
            <p:cNvPicPr>
              <a:picLocks noChangeAspect="1"/>
            </p:cNvPicPr>
            <p:nvPr/>
          </p:nvPicPr>
          <p:blipFill>
            <a:blip r:embed="rId4"/>
            <a:stretch>
              <a:fillRect/>
            </a:stretch>
          </p:blipFill>
          <p:spPr>
            <a:xfrm flipH="1">
              <a:off x="10185400" y="0"/>
              <a:ext cx="1752600" cy="1841500"/>
            </a:xfrm>
            <a:prstGeom prst="rect">
              <a:avLst/>
            </a:prstGeom>
            <a:ln w="12700" cap="flat">
              <a:noFill/>
              <a:miter lim="400000"/>
            </a:ln>
            <a:effectLst>
              <a:outerShdw blurRad="12700" dist="12700" rotWithShape="0">
                <a:srgbClr val="FFFFFF"/>
              </a:outerShdw>
            </a:effectLst>
          </p:spPr>
        </p:pic>
        <p:pic>
          <p:nvPicPr>
            <p:cNvPr id="213" name="venetian_dingbat_1.tiff" descr="venetian_dingbat_1.tiff"/>
            <p:cNvPicPr>
              <a:picLocks noChangeAspect="1"/>
            </p:cNvPicPr>
            <p:nvPr/>
          </p:nvPicPr>
          <p:blipFill>
            <a:blip r:embed="rId4"/>
            <a:stretch>
              <a:fillRect/>
            </a:stretch>
          </p:blipFill>
          <p:spPr>
            <a:xfrm>
              <a:off x="88900" y="0"/>
              <a:ext cx="1752600" cy="1841500"/>
            </a:xfrm>
            <a:prstGeom prst="rect">
              <a:avLst/>
            </a:prstGeom>
            <a:ln w="12700" cap="flat">
              <a:noFill/>
              <a:miter lim="400000"/>
            </a:ln>
            <a:effectLst>
              <a:outerShdw blurRad="12700" dist="12700" rotWithShape="0">
                <a:srgbClr val="FFFFFF"/>
              </a:outerShdw>
            </a:effectLst>
          </p:spPr>
        </p:pic>
        <p:pic>
          <p:nvPicPr>
            <p:cNvPr id="214" name="venetian_dingbat_2.tiff" descr="venetian_dingbat_2.tiff"/>
            <p:cNvPicPr>
              <a:picLocks noChangeAspect="1"/>
            </p:cNvPicPr>
            <p:nvPr/>
          </p:nvPicPr>
          <p:blipFill>
            <a:blip r:embed="rId3"/>
            <a:stretch>
              <a:fillRect/>
            </a:stretch>
          </p:blipFill>
          <p:spPr>
            <a:xfrm>
              <a:off x="0" y="8521700"/>
              <a:ext cx="127000" cy="127000"/>
            </a:xfrm>
            <a:prstGeom prst="rect">
              <a:avLst/>
            </a:prstGeom>
            <a:ln w="12700" cap="flat">
              <a:noFill/>
              <a:miter lim="400000"/>
            </a:ln>
            <a:effectLst/>
          </p:spPr>
        </p:pic>
        <p:sp>
          <p:nvSpPr>
            <p:cNvPr id="215" name="Line"/>
            <p:cNvSpPr/>
            <p:nvPr/>
          </p:nvSpPr>
          <p:spPr>
            <a:xfrm>
              <a:off x="1295400" y="25400"/>
              <a:ext cx="9436100" cy="1"/>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216" name="Line"/>
            <p:cNvSpPr/>
            <p:nvPr/>
          </p:nvSpPr>
          <p:spPr>
            <a:xfrm>
              <a:off x="95247" y="8535862"/>
              <a:ext cx="11817353" cy="79"/>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217" name="Line"/>
            <p:cNvSpPr/>
            <p:nvPr/>
          </p:nvSpPr>
          <p:spPr>
            <a:xfrm>
              <a:off x="114300" y="1968500"/>
              <a:ext cx="11785600" cy="2"/>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218" name="Line"/>
            <p:cNvSpPr/>
            <p:nvPr/>
          </p:nvSpPr>
          <p:spPr>
            <a:xfrm>
              <a:off x="107719" y="2019391"/>
              <a:ext cx="11792181" cy="114"/>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219" name="Line"/>
            <p:cNvSpPr/>
            <p:nvPr/>
          </p:nvSpPr>
          <p:spPr>
            <a:xfrm flipH="1">
              <a:off x="114298" y="1285166"/>
              <a:ext cx="1" cy="7261934"/>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sp>
          <p:nvSpPr>
            <p:cNvPr id="220" name="Line"/>
            <p:cNvSpPr/>
            <p:nvPr/>
          </p:nvSpPr>
          <p:spPr>
            <a:xfrm flipH="1">
              <a:off x="11899899" y="1276080"/>
              <a:ext cx="1" cy="7264807"/>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grpSp>
      <p:sp>
        <p:nvSpPr>
          <p:cNvPr id="222" name="Title Text"/>
          <p:cNvSpPr txBox="1">
            <a:spLocks noGrp="1"/>
          </p:cNvSpPr>
          <p:nvPr>
            <p:ph type="title"/>
          </p:nvPr>
        </p:nvSpPr>
        <p:spPr>
          <a:xfrm>
            <a:off x="1524047" y="825500"/>
            <a:ext cx="14292170" cy="1524000"/>
          </a:xfrm>
          <a:prstGeom prst="rect">
            <a:avLst/>
          </a:prstGeom>
        </p:spPr>
        <p:txBody>
          <a:bodyPr/>
          <a:lstStyle>
            <a:lvl1pPr>
              <a:defRPr sz="9600" cap="all">
                <a:solidFill>
                  <a:srgbClr val="AF6D51"/>
                </a:solidFill>
                <a:latin typeface="+mn-lt"/>
                <a:ea typeface="+mn-ea"/>
                <a:cs typeface="+mn-cs"/>
                <a:sym typeface="Baskerville"/>
              </a:defRPr>
            </a:lvl1pPr>
          </a:lstStyle>
          <a:p>
            <a:r>
              <a:t>Title Text</a:t>
            </a:r>
          </a:p>
        </p:txBody>
      </p:sp>
      <p:sp>
        <p:nvSpPr>
          <p:cNvPr id="223" name="Slide Number"/>
          <p:cNvSpPr txBox="1">
            <a:spLocks noGrp="1"/>
          </p:cNvSpPr>
          <p:nvPr>
            <p:ph type="sldNum" sz="quarter" idx="2"/>
          </p:nvPr>
        </p:nvSpPr>
        <p:spPr>
          <a:xfrm>
            <a:off x="8475017" y="8953500"/>
            <a:ext cx="407163" cy="389915"/>
          </a:xfrm>
          <a:prstGeom prst="rect">
            <a:avLst/>
          </a:prstGeom>
          <a:gradFill>
            <a:gsLst>
              <a:gs pos="0">
                <a:srgbClr val="F1ECD6"/>
              </a:gs>
              <a:gs pos="100000">
                <a:srgbClr val="F1E6BD"/>
              </a:gs>
            </a:gsLst>
            <a:lin ang="5400000"/>
          </a:gradFill>
        </p:spPr>
        <p:txBody>
          <a:bodyPr anchor="t"/>
          <a:lstStyle>
            <a:lvl1pPr>
              <a:defRPr sz="1867">
                <a:solidFill>
                  <a:srgbClr val="63482A"/>
                </a:solidFill>
                <a:latin typeface="Baskerville SemiBold"/>
                <a:ea typeface="Baskerville SemiBold"/>
                <a:cs typeface="Baskerville SemiBold"/>
                <a:sym typeface="Baskerville SemiBold"/>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38" name="Group"/>
          <p:cNvGrpSpPr/>
          <p:nvPr/>
        </p:nvGrpSpPr>
        <p:grpSpPr>
          <a:xfrm>
            <a:off x="778957" y="571501"/>
            <a:ext cx="15799283" cy="8585201"/>
            <a:chOff x="0" y="0"/>
            <a:chExt cx="11849100" cy="8585200"/>
          </a:xfrm>
        </p:grpSpPr>
        <p:pic>
          <p:nvPicPr>
            <p:cNvPr id="230" name="venetian_dingbat_1.tiff" descr="venetian_dingbat_1.tiff"/>
            <p:cNvPicPr>
              <a:picLocks noChangeAspect="1"/>
            </p:cNvPicPr>
            <p:nvPr/>
          </p:nvPicPr>
          <p:blipFill>
            <a:blip r:embed="rId3"/>
            <a:stretch>
              <a:fillRect/>
            </a:stretch>
          </p:blipFill>
          <p:spPr>
            <a:xfrm>
              <a:off x="0" y="0"/>
              <a:ext cx="1752600" cy="1841500"/>
            </a:xfrm>
            <a:prstGeom prst="rect">
              <a:avLst/>
            </a:prstGeom>
            <a:ln w="12700" cap="flat">
              <a:noFill/>
              <a:miter lim="400000"/>
            </a:ln>
            <a:effectLst>
              <a:outerShdw blurRad="12700" dist="12700" rotWithShape="0">
                <a:srgbClr val="FFFFFF"/>
              </a:outerShdw>
            </a:effectLst>
          </p:spPr>
        </p:pic>
        <p:pic>
          <p:nvPicPr>
            <p:cNvPr id="231" name="venetian_dingbat_1.tiff" descr="venetian_dingbat_1.tiff"/>
            <p:cNvPicPr>
              <a:picLocks noChangeAspect="1"/>
            </p:cNvPicPr>
            <p:nvPr/>
          </p:nvPicPr>
          <p:blipFill>
            <a:blip r:embed="rId3"/>
            <a:stretch>
              <a:fillRect/>
            </a:stretch>
          </p:blipFill>
          <p:spPr>
            <a:xfrm flipH="1">
              <a:off x="10096500" y="0"/>
              <a:ext cx="1752600" cy="1841500"/>
            </a:xfrm>
            <a:prstGeom prst="rect">
              <a:avLst/>
            </a:prstGeom>
            <a:ln w="12700" cap="flat">
              <a:noFill/>
              <a:miter lim="400000"/>
            </a:ln>
            <a:effectLst>
              <a:outerShdw blurRad="12700" dist="12700" rotWithShape="0">
                <a:srgbClr val="FFFFFF"/>
              </a:outerShdw>
            </a:effectLst>
          </p:spPr>
        </p:pic>
        <p:sp>
          <p:nvSpPr>
            <p:cNvPr id="232" name="Line"/>
            <p:cNvSpPr/>
            <p:nvPr/>
          </p:nvSpPr>
          <p:spPr>
            <a:xfrm flipH="1">
              <a:off x="11811000" y="1270000"/>
              <a:ext cx="1" cy="6032500"/>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pic>
          <p:nvPicPr>
            <p:cNvPr id="233" name="venetian_dingbat_1.tiff" descr="venetian_dingbat_1.tiff"/>
            <p:cNvPicPr>
              <a:picLocks noChangeAspect="1"/>
            </p:cNvPicPr>
            <p:nvPr/>
          </p:nvPicPr>
          <p:blipFill>
            <a:blip r:embed="rId3"/>
            <a:stretch>
              <a:fillRect/>
            </a:stretch>
          </p:blipFill>
          <p:spPr>
            <a:xfrm rot="10800000" flipH="1">
              <a:off x="0" y="6743700"/>
              <a:ext cx="1752600" cy="1841500"/>
            </a:xfrm>
            <a:prstGeom prst="rect">
              <a:avLst/>
            </a:prstGeom>
            <a:ln w="12700" cap="flat">
              <a:noFill/>
              <a:miter lim="400000"/>
            </a:ln>
            <a:effectLst>
              <a:outerShdw blurRad="12700" dist="12700" rotWithShape="0">
                <a:srgbClr val="FFFFFF"/>
              </a:outerShdw>
            </a:effectLst>
          </p:spPr>
        </p:pic>
        <p:pic>
          <p:nvPicPr>
            <p:cNvPr id="234" name="venetian_dingbat_1.tiff" descr="venetian_dingbat_1.tiff"/>
            <p:cNvPicPr>
              <a:picLocks noChangeAspect="1"/>
            </p:cNvPicPr>
            <p:nvPr/>
          </p:nvPicPr>
          <p:blipFill>
            <a:blip r:embed="rId3"/>
            <a:stretch>
              <a:fillRect/>
            </a:stretch>
          </p:blipFill>
          <p:spPr>
            <a:xfrm rot="10800000">
              <a:off x="10096500" y="6743700"/>
              <a:ext cx="1752600" cy="1841500"/>
            </a:xfrm>
            <a:prstGeom prst="rect">
              <a:avLst/>
            </a:prstGeom>
            <a:ln w="12700" cap="flat">
              <a:noFill/>
              <a:miter lim="400000"/>
            </a:ln>
            <a:effectLst>
              <a:outerShdw blurRad="12700" dist="12700" rotWithShape="0">
                <a:srgbClr val="FFFFFF"/>
              </a:outerShdw>
            </a:effectLst>
          </p:spPr>
        </p:pic>
        <p:sp>
          <p:nvSpPr>
            <p:cNvPr id="235" name="Line"/>
            <p:cNvSpPr/>
            <p:nvPr/>
          </p:nvSpPr>
          <p:spPr>
            <a:xfrm>
              <a:off x="1206500" y="8534400"/>
              <a:ext cx="9436100" cy="127"/>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236" name="Line"/>
            <p:cNvSpPr/>
            <p:nvPr/>
          </p:nvSpPr>
          <p:spPr>
            <a:xfrm flipH="1">
              <a:off x="25398" y="1285166"/>
              <a:ext cx="1" cy="6019127"/>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sp>
          <p:nvSpPr>
            <p:cNvPr id="237" name="Line"/>
            <p:cNvSpPr/>
            <p:nvPr/>
          </p:nvSpPr>
          <p:spPr>
            <a:xfrm>
              <a:off x="1206500" y="26349"/>
              <a:ext cx="9436100" cy="61"/>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grpSp>
      <p:sp>
        <p:nvSpPr>
          <p:cNvPr id="239" name="Title Text"/>
          <p:cNvSpPr txBox="1">
            <a:spLocks noGrp="1"/>
          </p:cNvSpPr>
          <p:nvPr>
            <p:ph type="title"/>
          </p:nvPr>
        </p:nvSpPr>
        <p:spPr>
          <a:xfrm>
            <a:off x="1524047" y="3060700"/>
            <a:ext cx="14292170" cy="3632200"/>
          </a:xfrm>
          <a:prstGeom prst="rect">
            <a:avLst/>
          </a:prstGeom>
        </p:spPr>
        <p:txBody>
          <a:bodyPr/>
          <a:lstStyle>
            <a:lvl1pPr>
              <a:defRPr sz="9600" cap="all">
                <a:solidFill>
                  <a:srgbClr val="AF6D51"/>
                </a:solidFill>
                <a:latin typeface="+mn-lt"/>
                <a:ea typeface="+mn-ea"/>
                <a:cs typeface="+mn-cs"/>
                <a:sym typeface="Baskerville"/>
              </a:defRPr>
            </a:lvl1pPr>
          </a:lstStyle>
          <a:p>
            <a:r>
              <a:t>Title Text</a:t>
            </a:r>
          </a:p>
        </p:txBody>
      </p:sp>
      <p:sp>
        <p:nvSpPr>
          <p:cNvPr id="240" name="Slide Number"/>
          <p:cNvSpPr txBox="1">
            <a:spLocks noGrp="1"/>
          </p:cNvSpPr>
          <p:nvPr>
            <p:ph type="sldNum" sz="quarter" idx="2"/>
          </p:nvPr>
        </p:nvSpPr>
        <p:spPr>
          <a:xfrm>
            <a:off x="8475017" y="8953500"/>
            <a:ext cx="407163" cy="389915"/>
          </a:xfrm>
          <a:prstGeom prst="rect">
            <a:avLst/>
          </a:prstGeom>
          <a:gradFill>
            <a:gsLst>
              <a:gs pos="0">
                <a:srgbClr val="F1ECD6"/>
              </a:gs>
              <a:gs pos="100000">
                <a:srgbClr val="F1E6BD"/>
              </a:gs>
            </a:gsLst>
            <a:lin ang="5400000"/>
          </a:gradFill>
        </p:spPr>
        <p:txBody>
          <a:bodyPr anchor="t"/>
          <a:lstStyle>
            <a:lvl1pPr>
              <a:defRPr sz="1867">
                <a:solidFill>
                  <a:srgbClr val="63482A"/>
                </a:solidFill>
                <a:latin typeface="Baskerville SemiBold"/>
                <a:ea typeface="Baskerville SemiBold"/>
                <a:cs typeface="Baskerville SemiBold"/>
                <a:sym typeface="Baskerville SemiBold"/>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55" name="Group"/>
          <p:cNvGrpSpPr/>
          <p:nvPr/>
        </p:nvGrpSpPr>
        <p:grpSpPr>
          <a:xfrm>
            <a:off x="660420" y="6413500"/>
            <a:ext cx="16019423" cy="2806701"/>
            <a:chOff x="0" y="0"/>
            <a:chExt cx="12014200" cy="2806700"/>
          </a:xfrm>
        </p:grpSpPr>
        <p:sp>
          <p:nvSpPr>
            <p:cNvPr id="247" name="Line"/>
            <p:cNvSpPr/>
            <p:nvPr/>
          </p:nvSpPr>
          <p:spPr>
            <a:xfrm>
              <a:off x="114300" y="101600"/>
              <a:ext cx="11785600" cy="2"/>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248" name="Line"/>
            <p:cNvSpPr/>
            <p:nvPr/>
          </p:nvSpPr>
          <p:spPr>
            <a:xfrm flipH="1">
              <a:off x="11899900" y="114300"/>
              <a:ext cx="128" cy="2578100"/>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pic>
          <p:nvPicPr>
            <p:cNvPr id="249" name="venetian_dingbat_2.tiff" descr="venetian_dingbat_2.tiff"/>
            <p:cNvPicPr>
              <a:picLocks noChangeAspect="1"/>
            </p:cNvPicPr>
            <p:nvPr/>
          </p:nvPicPr>
          <p:blipFill>
            <a:blip r:embed="rId3"/>
            <a:stretch>
              <a:fillRect/>
            </a:stretch>
          </p:blipFill>
          <p:spPr>
            <a:xfrm rot="10800000">
              <a:off x="11887200" y="0"/>
              <a:ext cx="127000" cy="127000"/>
            </a:xfrm>
            <a:prstGeom prst="rect">
              <a:avLst/>
            </a:prstGeom>
            <a:ln w="12700" cap="flat">
              <a:noFill/>
              <a:miter lim="400000"/>
            </a:ln>
            <a:effectLst/>
          </p:spPr>
        </p:pic>
        <p:pic>
          <p:nvPicPr>
            <p:cNvPr id="250" name="venetian_dingbat_2.tiff" descr="venetian_dingbat_2.tiff"/>
            <p:cNvPicPr>
              <a:picLocks noChangeAspect="1"/>
            </p:cNvPicPr>
            <p:nvPr/>
          </p:nvPicPr>
          <p:blipFill>
            <a:blip r:embed="rId3"/>
            <a:stretch>
              <a:fillRect/>
            </a:stretch>
          </p:blipFill>
          <p:spPr>
            <a:xfrm rot="10800000" flipH="1">
              <a:off x="0" y="0"/>
              <a:ext cx="127000" cy="127000"/>
            </a:xfrm>
            <a:prstGeom prst="rect">
              <a:avLst/>
            </a:prstGeom>
            <a:ln w="12700" cap="flat">
              <a:noFill/>
              <a:miter lim="400000"/>
            </a:ln>
            <a:effectLst/>
          </p:spPr>
        </p:pic>
        <p:pic>
          <p:nvPicPr>
            <p:cNvPr id="251" name="venetian_dingbat_2.tiff" descr="venetian_dingbat_2.tiff"/>
            <p:cNvPicPr>
              <a:picLocks noChangeAspect="1"/>
            </p:cNvPicPr>
            <p:nvPr/>
          </p:nvPicPr>
          <p:blipFill>
            <a:blip r:embed="rId3"/>
            <a:stretch>
              <a:fillRect/>
            </a:stretch>
          </p:blipFill>
          <p:spPr>
            <a:xfrm flipH="1">
              <a:off x="11887200" y="2679700"/>
              <a:ext cx="127000" cy="127000"/>
            </a:xfrm>
            <a:prstGeom prst="rect">
              <a:avLst/>
            </a:prstGeom>
            <a:ln w="12700" cap="flat">
              <a:noFill/>
              <a:miter lim="400000"/>
            </a:ln>
            <a:effectLst/>
          </p:spPr>
        </p:pic>
        <p:pic>
          <p:nvPicPr>
            <p:cNvPr id="252" name="venetian_dingbat_2.tiff" descr="venetian_dingbat_2.tiff"/>
            <p:cNvPicPr>
              <a:picLocks noChangeAspect="1"/>
            </p:cNvPicPr>
            <p:nvPr/>
          </p:nvPicPr>
          <p:blipFill>
            <a:blip r:embed="rId3"/>
            <a:stretch>
              <a:fillRect/>
            </a:stretch>
          </p:blipFill>
          <p:spPr>
            <a:xfrm>
              <a:off x="0" y="2679700"/>
              <a:ext cx="127000" cy="127000"/>
            </a:xfrm>
            <a:prstGeom prst="rect">
              <a:avLst/>
            </a:prstGeom>
            <a:ln w="12700" cap="flat">
              <a:noFill/>
              <a:miter lim="400000"/>
            </a:ln>
            <a:effectLst/>
          </p:spPr>
        </p:pic>
        <p:sp>
          <p:nvSpPr>
            <p:cNvPr id="253" name="Line"/>
            <p:cNvSpPr/>
            <p:nvPr/>
          </p:nvSpPr>
          <p:spPr>
            <a:xfrm>
              <a:off x="114300" y="2692400"/>
              <a:ext cx="11785600" cy="2"/>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254" name="Line"/>
            <p:cNvSpPr/>
            <p:nvPr/>
          </p:nvSpPr>
          <p:spPr>
            <a:xfrm flipH="1">
              <a:off x="114299" y="114300"/>
              <a:ext cx="1" cy="2578101"/>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grpSp>
      <p:sp>
        <p:nvSpPr>
          <p:cNvPr id="256" name="Image"/>
          <p:cNvSpPr>
            <a:spLocks noGrp="1"/>
          </p:cNvSpPr>
          <p:nvPr>
            <p:ph type="pic" idx="21"/>
          </p:nvPr>
        </p:nvSpPr>
        <p:spPr>
          <a:xfrm>
            <a:off x="812825" y="279401"/>
            <a:ext cx="15714613" cy="5644683"/>
          </a:xfrm>
          <a:prstGeom prst="rect">
            <a:avLst/>
          </a:prstGeom>
          <a:ln w="9525">
            <a:round/>
          </a:ln>
        </p:spPr>
        <p:txBody>
          <a:bodyPr lIns="91439" tIns="45719" rIns="91439" bIns="45719" anchor="t"/>
          <a:lstStyle/>
          <a:p>
            <a:endParaRPr/>
          </a:p>
        </p:txBody>
      </p:sp>
      <p:sp>
        <p:nvSpPr>
          <p:cNvPr id="257" name="Title Text"/>
          <p:cNvSpPr txBox="1">
            <a:spLocks noGrp="1"/>
          </p:cNvSpPr>
          <p:nvPr>
            <p:ph type="title"/>
          </p:nvPr>
        </p:nvSpPr>
        <p:spPr>
          <a:xfrm>
            <a:off x="1524047" y="6896100"/>
            <a:ext cx="14292170" cy="1219200"/>
          </a:xfrm>
          <a:prstGeom prst="rect">
            <a:avLst/>
          </a:prstGeom>
        </p:spPr>
        <p:txBody>
          <a:bodyPr/>
          <a:lstStyle>
            <a:lvl1pPr>
              <a:defRPr sz="9600" cap="all">
                <a:solidFill>
                  <a:srgbClr val="AF6D51"/>
                </a:solidFill>
                <a:latin typeface="+mn-lt"/>
                <a:ea typeface="+mn-ea"/>
                <a:cs typeface="+mn-cs"/>
                <a:sym typeface="Baskerville"/>
              </a:defRPr>
            </a:lvl1pPr>
          </a:lstStyle>
          <a:p>
            <a:r>
              <a:t>Title Text</a:t>
            </a:r>
          </a:p>
        </p:txBody>
      </p:sp>
      <p:sp>
        <p:nvSpPr>
          <p:cNvPr id="258" name="Body Level One…"/>
          <p:cNvSpPr txBox="1">
            <a:spLocks noGrp="1"/>
          </p:cNvSpPr>
          <p:nvPr>
            <p:ph type="body" sz="quarter" idx="1"/>
          </p:nvPr>
        </p:nvSpPr>
        <p:spPr>
          <a:xfrm>
            <a:off x="1524047" y="8102600"/>
            <a:ext cx="14292170" cy="609600"/>
          </a:xfrm>
          <a:prstGeom prst="rect">
            <a:avLst/>
          </a:prstGeom>
        </p:spPr>
        <p:txBody>
          <a:bodyPr anchor="t"/>
          <a:lstStyle>
            <a:lvl1pPr marL="0" indent="0" algn="ctr">
              <a:spcBef>
                <a:spcPts val="0"/>
              </a:spcBef>
              <a:buSzTx/>
              <a:buNone/>
              <a:defRPr sz="4800" i="0">
                <a:solidFill>
                  <a:srgbClr val="7B5E2F"/>
                </a:solidFill>
                <a:latin typeface="+mn-lt"/>
                <a:ea typeface="+mn-ea"/>
                <a:cs typeface="+mn-cs"/>
                <a:sym typeface="Baskerville"/>
              </a:defRPr>
            </a:lvl1pPr>
            <a:lvl2pPr marL="0" indent="0" algn="ctr">
              <a:spcBef>
                <a:spcPts val="0"/>
              </a:spcBef>
              <a:buSzTx/>
              <a:buNone/>
              <a:defRPr sz="4800" i="0">
                <a:solidFill>
                  <a:srgbClr val="7B5E2F"/>
                </a:solidFill>
                <a:latin typeface="+mn-lt"/>
                <a:ea typeface="+mn-ea"/>
                <a:cs typeface="+mn-cs"/>
                <a:sym typeface="Baskerville"/>
              </a:defRPr>
            </a:lvl2pPr>
            <a:lvl3pPr marL="0" indent="0" algn="ctr">
              <a:spcBef>
                <a:spcPts val="0"/>
              </a:spcBef>
              <a:buSzTx/>
              <a:buNone/>
              <a:defRPr sz="4800" i="0">
                <a:solidFill>
                  <a:srgbClr val="7B5E2F"/>
                </a:solidFill>
                <a:latin typeface="+mn-lt"/>
                <a:ea typeface="+mn-ea"/>
                <a:cs typeface="+mn-cs"/>
                <a:sym typeface="Baskerville"/>
              </a:defRPr>
            </a:lvl3pPr>
            <a:lvl4pPr marL="0" indent="0" algn="ctr">
              <a:spcBef>
                <a:spcPts val="0"/>
              </a:spcBef>
              <a:buSzTx/>
              <a:buNone/>
              <a:defRPr sz="4800" i="0">
                <a:solidFill>
                  <a:srgbClr val="7B5E2F"/>
                </a:solidFill>
                <a:latin typeface="+mn-lt"/>
                <a:ea typeface="+mn-ea"/>
                <a:cs typeface="+mn-cs"/>
                <a:sym typeface="Baskerville"/>
              </a:defRPr>
            </a:lvl4pPr>
            <a:lvl5pPr marL="0" indent="0" algn="ctr">
              <a:spcBef>
                <a:spcPts val="0"/>
              </a:spcBef>
              <a:buSzTx/>
              <a:buNone/>
              <a:defRPr sz="4800" i="0">
                <a:solidFill>
                  <a:srgbClr val="7B5E2F"/>
                </a:solidFill>
                <a:latin typeface="+mn-lt"/>
                <a:ea typeface="+mn-ea"/>
                <a:cs typeface="+mn-cs"/>
                <a:sym typeface="Baskerville"/>
              </a:defRPr>
            </a:lvl5pPr>
          </a:lstStyle>
          <a:p>
            <a:r>
              <a:t>Body Level One</a:t>
            </a:r>
          </a:p>
          <a:p>
            <a:pPr lvl="1"/>
            <a:r>
              <a:t>Body Level Two</a:t>
            </a:r>
          </a:p>
          <a:p>
            <a:pPr lvl="2"/>
            <a:r>
              <a:t>Body Level Three</a:t>
            </a:r>
          </a:p>
          <a:p>
            <a:pPr lvl="3"/>
            <a:r>
              <a:t>Body Level Four</a:t>
            </a:r>
          </a:p>
          <a:p>
            <a:pPr lvl="4"/>
            <a:r>
              <a:t>Body Level Five</a:t>
            </a:r>
          </a:p>
        </p:txBody>
      </p:sp>
      <p:sp>
        <p:nvSpPr>
          <p:cNvPr id="259" name="Slide Number"/>
          <p:cNvSpPr txBox="1">
            <a:spLocks noGrp="1"/>
          </p:cNvSpPr>
          <p:nvPr>
            <p:ph type="sldNum" sz="quarter" idx="2"/>
          </p:nvPr>
        </p:nvSpPr>
        <p:spPr>
          <a:xfrm>
            <a:off x="8475017" y="8953500"/>
            <a:ext cx="407163" cy="389915"/>
          </a:xfrm>
          <a:prstGeom prst="rect">
            <a:avLst/>
          </a:prstGeom>
          <a:gradFill>
            <a:gsLst>
              <a:gs pos="0">
                <a:srgbClr val="F1ECD6"/>
              </a:gs>
              <a:gs pos="100000">
                <a:srgbClr val="F1E6BD"/>
              </a:gs>
            </a:gsLst>
            <a:lin ang="5400000"/>
          </a:gradFill>
        </p:spPr>
        <p:txBody>
          <a:bodyPr anchor="t"/>
          <a:lstStyle>
            <a:lvl1pPr>
              <a:defRPr sz="1867">
                <a:solidFill>
                  <a:srgbClr val="63482A"/>
                </a:solidFill>
                <a:latin typeface="Baskerville SemiBold"/>
                <a:ea typeface="Baskerville SemiBold"/>
                <a:cs typeface="Baskerville SemiBold"/>
                <a:sym typeface="Baskerville SemiBold"/>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2" name="Title Text"/>
          <p:cNvSpPr txBox="1">
            <a:spLocks noGrp="1"/>
          </p:cNvSpPr>
          <p:nvPr>
            <p:ph type="title"/>
          </p:nvPr>
        </p:nvSpPr>
        <p:spPr>
          <a:prstGeom prst="rect">
            <a:avLst/>
          </a:prstGeom>
        </p:spPr>
        <p:txBody>
          <a:bodyPr/>
          <a:lstStyle/>
          <a:p>
            <a:r>
              <a:t>Title Text</a:t>
            </a:r>
          </a:p>
        </p:txBody>
      </p:sp>
      <p:sp>
        <p:nvSpPr>
          <p:cNvPr id="23" name="Body Level One…"/>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Photo - Vertical">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74" name="Group"/>
          <p:cNvGrpSpPr/>
          <p:nvPr/>
        </p:nvGrpSpPr>
        <p:grpSpPr>
          <a:xfrm>
            <a:off x="660420" y="495300"/>
            <a:ext cx="16019423" cy="8724901"/>
            <a:chOff x="0" y="0"/>
            <a:chExt cx="12014200" cy="8724900"/>
          </a:xfrm>
        </p:grpSpPr>
        <p:sp>
          <p:nvSpPr>
            <p:cNvPr id="266" name="Line"/>
            <p:cNvSpPr/>
            <p:nvPr/>
          </p:nvSpPr>
          <p:spPr>
            <a:xfrm>
              <a:off x="114300" y="101600"/>
              <a:ext cx="11785600" cy="4"/>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pic>
          <p:nvPicPr>
            <p:cNvPr id="267" name="venetian_dingbat_2.tiff" descr="venetian_dingbat_2.tiff"/>
            <p:cNvPicPr>
              <a:picLocks noChangeAspect="1"/>
            </p:cNvPicPr>
            <p:nvPr/>
          </p:nvPicPr>
          <p:blipFill>
            <a:blip r:embed="rId3"/>
            <a:stretch>
              <a:fillRect/>
            </a:stretch>
          </p:blipFill>
          <p:spPr>
            <a:xfrm rot="10800000">
              <a:off x="11887200" y="0"/>
              <a:ext cx="127000" cy="127000"/>
            </a:xfrm>
            <a:prstGeom prst="rect">
              <a:avLst/>
            </a:prstGeom>
            <a:ln w="12700" cap="flat">
              <a:noFill/>
              <a:miter lim="400000"/>
            </a:ln>
            <a:effectLst/>
          </p:spPr>
        </p:pic>
        <p:pic>
          <p:nvPicPr>
            <p:cNvPr id="268" name="venetian_dingbat_2.tiff" descr="venetian_dingbat_2.tiff"/>
            <p:cNvPicPr>
              <a:picLocks noChangeAspect="1"/>
            </p:cNvPicPr>
            <p:nvPr/>
          </p:nvPicPr>
          <p:blipFill>
            <a:blip r:embed="rId3"/>
            <a:stretch>
              <a:fillRect/>
            </a:stretch>
          </p:blipFill>
          <p:spPr>
            <a:xfrm rot="10800000" flipH="1">
              <a:off x="0" y="0"/>
              <a:ext cx="127000" cy="127000"/>
            </a:xfrm>
            <a:prstGeom prst="rect">
              <a:avLst/>
            </a:prstGeom>
            <a:ln w="12700" cap="flat">
              <a:noFill/>
              <a:miter lim="400000"/>
            </a:ln>
            <a:effectLst/>
          </p:spPr>
        </p:pic>
        <p:pic>
          <p:nvPicPr>
            <p:cNvPr id="269" name="venetian_dingbat_2.tiff" descr="venetian_dingbat_2.tiff"/>
            <p:cNvPicPr>
              <a:picLocks noChangeAspect="1"/>
            </p:cNvPicPr>
            <p:nvPr/>
          </p:nvPicPr>
          <p:blipFill>
            <a:blip r:embed="rId3"/>
            <a:stretch>
              <a:fillRect/>
            </a:stretch>
          </p:blipFill>
          <p:spPr>
            <a:xfrm flipH="1">
              <a:off x="11887200" y="8597900"/>
              <a:ext cx="127000" cy="127000"/>
            </a:xfrm>
            <a:prstGeom prst="rect">
              <a:avLst/>
            </a:prstGeom>
            <a:ln w="12700" cap="flat">
              <a:noFill/>
              <a:miter lim="400000"/>
            </a:ln>
            <a:effectLst>
              <a:outerShdw blurRad="12700" dist="12700" dir="5400000" rotWithShape="0">
                <a:srgbClr val="D1C9A7">
                  <a:alpha val="42500"/>
                </a:srgbClr>
              </a:outerShdw>
            </a:effectLst>
          </p:spPr>
        </p:pic>
        <p:pic>
          <p:nvPicPr>
            <p:cNvPr id="270" name="venetian_dingbat_2.tiff" descr="venetian_dingbat_2.tiff"/>
            <p:cNvPicPr>
              <a:picLocks noChangeAspect="1"/>
            </p:cNvPicPr>
            <p:nvPr/>
          </p:nvPicPr>
          <p:blipFill>
            <a:blip r:embed="rId3"/>
            <a:stretch>
              <a:fillRect/>
            </a:stretch>
          </p:blipFill>
          <p:spPr>
            <a:xfrm>
              <a:off x="0" y="8597900"/>
              <a:ext cx="127000" cy="127000"/>
            </a:xfrm>
            <a:prstGeom prst="rect">
              <a:avLst/>
            </a:prstGeom>
            <a:ln w="12700" cap="flat">
              <a:noFill/>
              <a:miter lim="400000"/>
            </a:ln>
            <a:effectLst/>
          </p:spPr>
        </p:pic>
        <p:sp>
          <p:nvSpPr>
            <p:cNvPr id="271" name="Line"/>
            <p:cNvSpPr/>
            <p:nvPr/>
          </p:nvSpPr>
          <p:spPr>
            <a:xfrm>
              <a:off x="114300" y="8610600"/>
              <a:ext cx="11785600" cy="2"/>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272" name="Line"/>
            <p:cNvSpPr/>
            <p:nvPr/>
          </p:nvSpPr>
          <p:spPr>
            <a:xfrm flipH="1">
              <a:off x="11899900" y="101600"/>
              <a:ext cx="1" cy="8521698"/>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sp>
          <p:nvSpPr>
            <p:cNvPr id="273" name="Line"/>
            <p:cNvSpPr/>
            <p:nvPr/>
          </p:nvSpPr>
          <p:spPr>
            <a:xfrm flipH="1">
              <a:off x="114298" y="101534"/>
              <a:ext cx="1" cy="8509067"/>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grpSp>
      <p:sp>
        <p:nvSpPr>
          <p:cNvPr id="275" name="Image"/>
          <p:cNvSpPr>
            <a:spLocks noGrp="1"/>
          </p:cNvSpPr>
          <p:nvPr>
            <p:ph type="pic" sz="half" idx="21"/>
          </p:nvPr>
        </p:nvSpPr>
        <p:spPr>
          <a:xfrm>
            <a:off x="9228948" y="1435101"/>
            <a:ext cx="6502599" cy="6896485"/>
          </a:xfrm>
          <a:prstGeom prst="rect">
            <a:avLst/>
          </a:prstGeom>
          <a:ln w="9525">
            <a:round/>
          </a:ln>
        </p:spPr>
        <p:txBody>
          <a:bodyPr lIns="91439" tIns="45719" rIns="91439" bIns="45719" anchor="t"/>
          <a:lstStyle/>
          <a:p>
            <a:endParaRPr/>
          </a:p>
        </p:txBody>
      </p:sp>
      <p:sp>
        <p:nvSpPr>
          <p:cNvPr id="276" name="Title Text"/>
          <p:cNvSpPr txBox="1">
            <a:spLocks noGrp="1"/>
          </p:cNvSpPr>
          <p:nvPr>
            <p:ph type="title"/>
          </p:nvPr>
        </p:nvSpPr>
        <p:spPr>
          <a:xfrm>
            <a:off x="1524047" y="3060700"/>
            <a:ext cx="6807408" cy="2349500"/>
          </a:xfrm>
          <a:prstGeom prst="rect">
            <a:avLst/>
          </a:prstGeom>
        </p:spPr>
        <p:txBody>
          <a:bodyPr anchor="b"/>
          <a:lstStyle>
            <a:lvl1pPr>
              <a:lnSpc>
                <a:spcPct val="90000"/>
              </a:lnSpc>
              <a:defRPr sz="9600" cap="all">
                <a:solidFill>
                  <a:srgbClr val="AF6D51"/>
                </a:solidFill>
                <a:latin typeface="+mn-lt"/>
                <a:ea typeface="+mn-ea"/>
                <a:cs typeface="+mn-cs"/>
                <a:sym typeface="Baskerville"/>
              </a:defRPr>
            </a:lvl1pPr>
          </a:lstStyle>
          <a:p>
            <a:r>
              <a:t>Title Text</a:t>
            </a:r>
          </a:p>
        </p:txBody>
      </p:sp>
      <p:sp>
        <p:nvSpPr>
          <p:cNvPr id="277" name="Body Level One…"/>
          <p:cNvSpPr txBox="1">
            <a:spLocks noGrp="1"/>
          </p:cNvSpPr>
          <p:nvPr>
            <p:ph type="body" sz="quarter" idx="1"/>
          </p:nvPr>
        </p:nvSpPr>
        <p:spPr>
          <a:xfrm>
            <a:off x="1524047" y="5397500"/>
            <a:ext cx="6807408" cy="1422400"/>
          </a:xfrm>
          <a:prstGeom prst="rect">
            <a:avLst/>
          </a:prstGeom>
        </p:spPr>
        <p:txBody>
          <a:bodyPr anchor="t"/>
          <a:lstStyle>
            <a:lvl1pPr marL="0" indent="0" algn="ctr">
              <a:spcBef>
                <a:spcPts val="0"/>
              </a:spcBef>
              <a:buSzTx/>
              <a:buNone/>
              <a:defRPr sz="4800" i="0">
                <a:solidFill>
                  <a:srgbClr val="7B5E2F"/>
                </a:solidFill>
                <a:latin typeface="+mn-lt"/>
                <a:ea typeface="+mn-ea"/>
                <a:cs typeface="+mn-cs"/>
                <a:sym typeface="Baskerville"/>
              </a:defRPr>
            </a:lvl1pPr>
            <a:lvl2pPr marL="0" indent="0" algn="ctr">
              <a:spcBef>
                <a:spcPts val="0"/>
              </a:spcBef>
              <a:buSzTx/>
              <a:buNone/>
              <a:defRPr sz="4800" i="0">
                <a:solidFill>
                  <a:srgbClr val="7B5E2F"/>
                </a:solidFill>
                <a:latin typeface="+mn-lt"/>
                <a:ea typeface="+mn-ea"/>
                <a:cs typeface="+mn-cs"/>
                <a:sym typeface="Baskerville"/>
              </a:defRPr>
            </a:lvl2pPr>
            <a:lvl3pPr marL="0" indent="0" algn="ctr">
              <a:spcBef>
                <a:spcPts val="0"/>
              </a:spcBef>
              <a:buSzTx/>
              <a:buNone/>
              <a:defRPr sz="4800" i="0">
                <a:solidFill>
                  <a:srgbClr val="7B5E2F"/>
                </a:solidFill>
                <a:latin typeface="+mn-lt"/>
                <a:ea typeface="+mn-ea"/>
                <a:cs typeface="+mn-cs"/>
                <a:sym typeface="Baskerville"/>
              </a:defRPr>
            </a:lvl3pPr>
            <a:lvl4pPr marL="0" indent="0" algn="ctr">
              <a:spcBef>
                <a:spcPts val="0"/>
              </a:spcBef>
              <a:buSzTx/>
              <a:buNone/>
              <a:defRPr sz="4800" i="0">
                <a:solidFill>
                  <a:srgbClr val="7B5E2F"/>
                </a:solidFill>
                <a:latin typeface="+mn-lt"/>
                <a:ea typeface="+mn-ea"/>
                <a:cs typeface="+mn-cs"/>
                <a:sym typeface="Baskerville"/>
              </a:defRPr>
            </a:lvl4pPr>
            <a:lvl5pPr marL="0" indent="0" algn="ctr">
              <a:spcBef>
                <a:spcPts val="0"/>
              </a:spcBef>
              <a:buSzTx/>
              <a:buNone/>
              <a:defRPr sz="4800" i="0">
                <a:solidFill>
                  <a:srgbClr val="7B5E2F"/>
                </a:solidFill>
                <a:latin typeface="+mn-lt"/>
                <a:ea typeface="+mn-ea"/>
                <a:cs typeface="+mn-cs"/>
                <a:sym typeface="Baskerville"/>
              </a:defRPr>
            </a:lvl5pPr>
          </a:lstStyle>
          <a:p>
            <a:r>
              <a:t>Body Level One</a:t>
            </a:r>
          </a:p>
          <a:p>
            <a:pPr lvl="1"/>
            <a:r>
              <a:t>Body Level Two</a:t>
            </a:r>
          </a:p>
          <a:p>
            <a:pPr lvl="2"/>
            <a:r>
              <a:t>Body Level Three</a:t>
            </a:r>
          </a:p>
          <a:p>
            <a:pPr lvl="3"/>
            <a:r>
              <a:t>Body Level Four</a:t>
            </a:r>
          </a:p>
          <a:p>
            <a:pPr lvl="4"/>
            <a:r>
              <a:t>Body Level Five</a:t>
            </a:r>
          </a:p>
        </p:txBody>
      </p:sp>
      <p:sp>
        <p:nvSpPr>
          <p:cNvPr id="278" name="Slide Number"/>
          <p:cNvSpPr txBox="1">
            <a:spLocks noGrp="1"/>
          </p:cNvSpPr>
          <p:nvPr>
            <p:ph type="sldNum" sz="quarter" idx="2"/>
          </p:nvPr>
        </p:nvSpPr>
        <p:spPr>
          <a:xfrm>
            <a:off x="8475017" y="8953500"/>
            <a:ext cx="407163" cy="389915"/>
          </a:xfrm>
          <a:prstGeom prst="rect">
            <a:avLst/>
          </a:prstGeom>
          <a:gradFill>
            <a:gsLst>
              <a:gs pos="0">
                <a:srgbClr val="F1ECD6"/>
              </a:gs>
              <a:gs pos="100000">
                <a:srgbClr val="F1E6BD"/>
              </a:gs>
            </a:gsLst>
            <a:lin ang="5400000"/>
          </a:gradFill>
        </p:spPr>
        <p:txBody>
          <a:bodyPr anchor="t"/>
          <a:lstStyle>
            <a:lvl1pPr>
              <a:defRPr sz="1867">
                <a:solidFill>
                  <a:srgbClr val="63482A"/>
                </a:solidFill>
                <a:latin typeface="Baskerville SemiBold"/>
                <a:ea typeface="Baskerville SemiBold"/>
                <a:cs typeface="Baskerville SemiBold"/>
                <a:sym typeface="Baskerville SemiBold"/>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le, Bullets &amp; Photo">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95" name="Group"/>
          <p:cNvGrpSpPr/>
          <p:nvPr/>
        </p:nvGrpSpPr>
        <p:grpSpPr>
          <a:xfrm>
            <a:off x="660420" y="571500"/>
            <a:ext cx="16019423" cy="8648700"/>
            <a:chOff x="0" y="0"/>
            <a:chExt cx="12014200" cy="8648700"/>
          </a:xfrm>
        </p:grpSpPr>
        <p:pic>
          <p:nvPicPr>
            <p:cNvPr id="285" name="venetian_dingbat_2.tiff" descr="venetian_dingbat_2.tiff"/>
            <p:cNvPicPr>
              <a:picLocks noChangeAspect="1"/>
            </p:cNvPicPr>
            <p:nvPr/>
          </p:nvPicPr>
          <p:blipFill>
            <a:blip r:embed="rId3"/>
            <a:stretch>
              <a:fillRect/>
            </a:stretch>
          </p:blipFill>
          <p:spPr>
            <a:xfrm flipH="1">
              <a:off x="11887200" y="8521700"/>
              <a:ext cx="127000" cy="127000"/>
            </a:xfrm>
            <a:prstGeom prst="rect">
              <a:avLst/>
            </a:prstGeom>
            <a:ln w="12700" cap="flat">
              <a:noFill/>
              <a:miter lim="400000"/>
            </a:ln>
            <a:effectLst/>
          </p:spPr>
        </p:pic>
        <p:pic>
          <p:nvPicPr>
            <p:cNvPr id="286" name="venetian_dingbat_1.tiff" descr="venetian_dingbat_1.tiff"/>
            <p:cNvPicPr>
              <a:picLocks noChangeAspect="1"/>
            </p:cNvPicPr>
            <p:nvPr/>
          </p:nvPicPr>
          <p:blipFill>
            <a:blip r:embed="rId4"/>
            <a:stretch>
              <a:fillRect/>
            </a:stretch>
          </p:blipFill>
          <p:spPr>
            <a:xfrm flipH="1">
              <a:off x="10185400" y="0"/>
              <a:ext cx="1752600" cy="1841500"/>
            </a:xfrm>
            <a:prstGeom prst="rect">
              <a:avLst/>
            </a:prstGeom>
            <a:ln w="12700" cap="flat">
              <a:noFill/>
              <a:miter lim="400000"/>
            </a:ln>
            <a:effectLst>
              <a:outerShdw blurRad="12700" dist="12700" rotWithShape="0">
                <a:srgbClr val="FFFFFF"/>
              </a:outerShdw>
            </a:effectLst>
          </p:spPr>
        </p:pic>
        <p:pic>
          <p:nvPicPr>
            <p:cNvPr id="287" name="venetian_dingbat_1.tiff" descr="venetian_dingbat_1.tiff"/>
            <p:cNvPicPr>
              <a:picLocks noChangeAspect="1"/>
            </p:cNvPicPr>
            <p:nvPr/>
          </p:nvPicPr>
          <p:blipFill>
            <a:blip r:embed="rId4"/>
            <a:stretch>
              <a:fillRect/>
            </a:stretch>
          </p:blipFill>
          <p:spPr>
            <a:xfrm>
              <a:off x="88900" y="0"/>
              <a:ext cx="1752600" cy="1841500"/>
            </a:xfrm>
            <a:prstGeom prst="rect">
              <a:avLst/>
            </a:prstGeom>
            <a:ln w="12700" cap="flat">
              <a:noFill/>
              <a:miter lim="400000"/>
            </a:ln>
            <a:effectLst>
              <a:outerShdw blurRad="12700" dist="12700" rotWithShape="0">
                <a:srgbClr val="FFFFFF"/>
              </a:outerShdw>
            </a:effectLst>
          </p:spPr>
        </p:pic>
        <p:pic>
          <p:nvPicPr>
            <p:cNvPr id="288" name="venetian_dingbat_2.tiff" descr="venetian_dingbat_2.tiff"/>
            <p:cNvPicPr>
              <a:picLocks noChangeAspect="1"/>
            </p:cNvPicPr>
            <p:nvPr/>
          </p:nvPicPr>
          <p:blipFill>
            <a:blip r:embed="rId3"/>
            <a:stretch>
              <a:fillRect/>
            </a:stretch>
          </p:blipFill>
          <p:spPr>
            <a:xfrm>
              <a:off x="0" y="8521700"/>
              <a:ext cx="127000" cy="127000"/>
            </a:xfrm>
            <a:prstGeom prst="rect">
              <a:avLst/>
            </a:prstGeom>
            <a:ln w="12700" cap="flat">
              <a:noFill/>
              <a:miter lim="400000"/>
            </a:ln>
            <a:effectLst/>
          </p:spPr>
        </p:pic>
        <p:sp>
          <p:nvSpPr>
            <p:cNvPr id="289" name="Line"/>
            <p:cNvSpPr/>
            <p:nvPr/>
          </p:nvSpPr>
          <p:spPr>
            <a:xfrm>
              <a:off x="1295400" y="25400"/>
              <a:ext cx="9436100" cy="1"/>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290" name="Line"/>
            <p:cNvSpPr/>
            <p:nvPr/>
          </p:nvSpPr>
          <p:spPr>
            <a:xfrm>
              <a:off x="95247" y="8535862"/>
              <a:ext cx="11817353" cy="79"/>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291" name="Line"/>
            <p:cNvSpPr/>
            <p:nvPr/>
          </p:nvSpPr>
          <p:spPr>
            <a:xfrm>
              <a:off x="114300" y="1968500"/>
              <a:ext cx="11785600" cy="2"/>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292" name="Line"/>
            <p:cNvSpPr/>
            <p:nvPr/>
          </p:nvSpPr>
          <p:spPr>
            <a:xfrm>
              <a:off x="107719" y="2019391"/>
              <a:ext cx="11792181" cy="114"/>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293" name="Line"/>
            <p:cNvSpPr/>
            <p:nvPr/>
          </p:nvSpPr>
          <p:spPr>
            <a:xfrm flipH="1">
              <a:off x="114298" y="1285166"/>
              <a:ext cx="1" cy="7261934"/>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sp>
          <p:nvSpPr>
            <p:cNvPr id="294" name="Line"/>
            <p:cNvSpPr/>
            <p:nvPr/>
          </p:nvSpPr>
          <p:spPr>
            <a:xfrm flipH="1">
              <a:off x="11899899" y="1276080"/>
              <a:ext cx="1" cy="7264807"/>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grpSp>
      <p:sp>
        <p:nvSpPr>
          <p:cNvPr id="296" name="Image"/>
          <p:cNvSpPr>
            <a:spLocks noGrp="1"/>
          </p:cNvSpPr>
          <p:nvPr>
            <p:ph type="pic" sz="half" idx="21"/>
          </p:nvPr>
        </p:nvSpPr>
        <p:spPr>
          <a:xfrm>
            <a:off x="9228948" y="2451100"/>
            <a:ext cx="6502599" cy="6896485"/>
          </a:xfrm>
          <a:prstGeom prst="rect">
            <a:avLst/>
          </a:prstGeom>
          <a:ln w="9525">
            <a:round/>
          </a:ln>
        </p:spPr>
        <p:txBody>
          <a:bodyPr lIns="91439" tIns="45719" rIns="91439" bIns="45719" anchor="t"/>
          <a:lstStyle/>
          <a:p>
            <a:endParaRPr/>
          </a:p>
        </p:txBody>
      </p:sp>
      <p:sp>
        <p:nvSpPr>
          <p:cNvPr id="297" name="Title Text"/>
          <p:cNvSpPr txBox="1">
            <a:spLocks noGrp="1"/>
          </p:cNvSpPr>
          <p:nvPr>
            <p:ph type="title"/>
          </p:nvPr>
        </p:nvSpPr>
        <p:spPr>
          <a:xfrm>
            <a:off x="1524047" y="825500"/>
            <a:ext cx="14292170" cy="1524000"/>
          </a:xfrm>
          <a:prstGeom prst="rect">
            <a:avLst/>
          </a:prstGeom>
        </p:spPr>
        <p:txBody>
          <a:bodyPr/>
          <a:lstStyle>
            <a:lvl1pPr>
              <a:defRPr sz="9600" cap="all">
                <a:solidFill>
                  <a:srgbClr val="AF6D51"/>
                </a:solidFill>
                <a:latin typeface="+mn-lt"/>
                <a:ea typeface="+mn-ea"/>
                <a:cs typeface="+mn-cs"/>
                <a:sym typeface="Baskerville"/>
              </a:defRPr>
            </a:lvl1pPr>
          </a:lstStyle>
          <a:p>
            <a:r>
              <a:t>Title Text</a:t>
            </a:r>
          </a:p>
        </p:txBody>
      </p:sp>
      <p:sp>
        <p:nvSpPr>
          <p:cNvPr id="298" name="Body Level One…"/>
          <p:cNvSpPr txBox="1">
            <a:spLocks noGrp="1"/>
          </p:cNvSpPr>
          <p:nvPr>
            <p:ph type="body" sz="half" idx="1"/>
          </p:nvPr>
        </p:nvSpPr>
        <p:spPr>
          <a:xfrm>
            <a:off x="1524047" y="2882900"/>
            <a:ext cx="6807408" cy="6045200"/>
          </a:xfrm>
          <a:prstGeom prst="rect">
            <a:avLst/>
          </a:prstGeom>
        </p:spPr>
        <p:txBody>
          <a:bodyPr/>
          <a:lstStyle>
            <a:lvl1pPr marL="762038" indent="-762038">
              <a:spcBef>
                <a:spcPts val="3734"/>
              </a:spcBef>
              <a:buSzPct val="60000"/>
              <a:buBlip>
                <a:blip r:embed="rId5"/>
              </a:buBlip>
              <a:defRPr sz="4800" i="0">
                <a:solidFill>
                  <a:srgbClr val="7B5E2F"/>
                </a:solidFill>
                <a:latin typeface="+mn-lt"/>
                <a:ea typeface="+mn-ea"/>
                <a:cs typeface="+mn-cs"/>
                <a:sym typeface="Baskerville"/>
              </a:defRPr>
            </a:lvl1pPr>
            <a:lvl2pPr marL="1354734" indent="-762038">
              <a:spcBef>
                <a:spcPts val="3734"/>
              </a:spcBef>
              <a:buSzPct val="60000"/>
              <a:buBlip>
                <a:blip r:embed="rId5"/>
              </a:buBlip>
              <a:defRPr sz="4800" i="0">
                <a:solidFill>
                  <a:srgbClr val="7B5E2F"/>
                </a:solidFill>
                <a:latin typeface="+mn-lt"/>
                <a:ea typeface="+mn-ea"/>
                <a:cs typeface="+mn-cs"/>
                <a:sym typeface="Baskerville"/>
              </a:defRPr>
            </a:lvl2pPr>
            <a:lvl3pPr marL="1947431" indent="-762038">
              <a:spcBef>
                <a:spcPts val="3734"/>
              </a:spcBef>
              <a:buSzPct val="60000"/>
              <a:buBlip>
                <a:blip r:embed="rId5"/>
              </a:buBlip>
              <a:defRPr sz="4800" i="0">
                <a:solidFill>
                  <a:srgbClr val="7B5E2F"/>
                </a:solidFill>
                <a:latin typeface="+mn-lt"/>
                <a:ea typeface="+mn-ea"/>
                <a:cs typeface="+mn-cs"/>
                <a:sym typeface="Baskerville"/>
              </a:defRPr>
            </a:lvl3pPr>
            <a:lvl4pPr marL="2540127" indent="-762038">
              <a:spcBef>
                <a:spcPts val="3734"/>
              </a:spcBef>
              <a:buSzPct val="60000"/>
              <a:buBlip>
                <a:blip r:embed="rId5"/>
              </a:buBlip>
              <a:defRPr sz="4800" i="0">
                <a:solidFill>
                  <a:srgbClr val="7B5E2F"/>
                </a:solidFill>
                <a:latin typeface="+mn-lt"/>
                <a:ea typeface="+mn-ea"/>
                <a:cs typeface="+mn-cs"/>
                <a:sym typeface="Baskerville"/>
              </a:defRPr>
            </a:lvl4pPr>
            <a:lvl5pPr marL="3132823" indent="-762038">
              <a:spcBef>
                <a:spcPts val="3734"/>
              </a:spcBef>
              <a:buSzPct val="60000"/>
              <a:buBlip>
                <a:blip r:embed="rId5"/>
              </a:buBlip>
              <a:defRPr sz="4800" i="0">
                <a:solidFill>
                  <a:srgbClr val="7B5E2F"/>
                </a:solidFill>
                <a:latin typeface="+mn-lt"/>
                <a:ea typeface="+mn-ea"/>
                <a:cs typeface="+mn-cs"/>
                <a:sym typeface="Baskerville"/>
              </a:defRPr>
            </a:lvl5pPr>
          </a:lstStyle>
          <a:p>
            <a:r>
              <a:t>Body Level One</a:t>
            </a:r>
          </a:p>
          <a:p>
            <a:pPr lvl="1"/>
            <a:r>
              <a:t>Body Level Two</a:t>
            </a:r>
          </a:p>
          <a:p>
            <a:pPr lvl="2"/>
            <a:r>
              <a:t>Body Level Three</a:t>
            </a:r>
          </a:p>
          <a:p>
            <a:pPr lvl="3"/>
            <a:r>
              <a:t>Body Level Four</a:t>
            </a:r>
          </a:p>
          <a:p>
            <a:pPr lvl="4"/>
            <a:r>
              <a:t>Body Level Five</a:t>
            </a:r>
          </a:p>
        </p:txBody>
      </p:sp>
      <p:sp>
        <p:nvSpPr>
          <p:cNvPr id="299" name="Slide Number"/>
          <p:cNvSpPr txBox="1">
            <a:spLocks noGrp="1"/>
          </p:cNvSpPr>
          <p:nvPr>
            <p:ph type="sldNum" sz="quarter" idx="2"/>
          </p:nvPr>
        </p:nvSpPr>
        <p:spPr>
          <a:xfrm>
            <a:off x="8475017" y="8953500"/>
            <a:ext cx="407163" cy="389915"/>
          </a:xfrm>
          <a:prstGeom prst="rect">
            <a:avLst/>
          </a:prstGeom>
          <a:gradFill>
            <a:gsLst>
              <a:gs pos="0">
                <a:srgbClr val="F1ECD6"/>
              </a:gs>
              <a:gs pos="100000">
                <a:srgbClr val="F1E6BD"/>
              </a:gs>
            </a:gsLst>
            <a:lin ang="5400000"/>
          </a:gradFill>
        </p:spPr>
        <p:txBody>
          <a:bodyPr anchor="t"/>
          <a:lstStyle>
            <a:lvl1pPr>
              <a:defRPr sz="1867">
                <a:solidFill>
                  <a:srgbClr val="63482A"/>
                </a:solidFill>
                <a:latin typeface="Baskerville SemiBold"/>
                <a:ea typeface="Baskerville SemiBold"/>
                <a:cs typeface="Baskerville SemiBold"/>
                <a:sym typeface="Baskerville SemiBold"/>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itle &amp; Bullets - Left">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316" name="Group"/>
          <p:cNvGrpSpPr/>
          <p:nvPr/>
        </p:nvGrpSpPr>
        <p:grpSpPr>
          <a:xfrm>
            <a:off x="660420" y="571500"/>
            <a:ext cx="16019423" cy="8648700"/>
            <a:chOff x="0" y="0"/>
            <a:chExt cx="12014200" cy="8648700"/>
          </a:xfrm>
        </p:grpSpPr>
        <p:pic>
          <p:nvPicPr>
            <p:cNvPr id="306" name="venetian_dingbat_2.tiff" descr="venetian_dingbat_2.tiff"/>
            <p:cNvPicPr>
              <a:picLocks noChangeAspect="1"/>
            </p:cNvPicPr>
            <p:nvPr/>
          </p:nvPicPr>
          <p:blipFill>
            <a:blip r:embed="rId3"/>
            <a:stretch>
              <a:fillRect/>
            </a:stretch>
          </p:blipFill>
          <p:spPr>
            <a:xfrm flipH="1">
              <a:off x="11887200" y="8521700"/>
              <a:ext cx="127000" cy="127000"/>
            </a:xfrm>
            <a:prstGeom prst="rect">
              <a:avLst/>
            </a:prstGeom>
            <a:ln w="12700" cap="flat">
              <a:noFill/>
              <a:miter lim="400000"/>
            </a:ln>
            <a:effectLst/>
          </p:spPr>
        </p:pic>
        <p:pic>
          <p:nvPicPr>
            <p:cNvPr id="307" name="venetian_dingbat_1.tiff" descr="venetian_dingbat_1.tiff"/>
            <p:cNvPicPr>
              <a:picLocks noChangeAspect="1"/>
            </p:cNvPicPr>
            <p:nvPr/>
          </p:nvPicPr>
          <p:blipFill>
            <a:blip r:embed="rId4"/>
            <a:stretch>
              <a:fillRect/>
            </a:stretch>
          </p:blipFill>
          <p:spPr>
            <a:xfrm flipH="1">
              <a:off x="10185400" y="0"/>
              <a:ext cx="1752600" cy="1841500"/>
            </a:xfrm>
            <a:prstGeom prst="rect">
              <a:avLst/>
            </a:prstGeom>
            <a:ln w="12700" cap="flat">
              <a:noFill/>
              <a:miter lim="400000"/>
            </a:ln>
            <a:effectLst>
              <a:outerShdw blurRad="12700" dist="12700" rotWithShape="0">
                <a:srgbClr val="FFFFFF"/>
              </a:outerShdw>
            </a:effectLst>
          </p:spPr>
        </p:pic>
        <p:pic>
          <p:nvPicPr>
            <p:cNvPr id="308" name="venetian_dingbat_1.tiff" descr="venetian_dingbat_1.tiff"/>
            <p:cNvPicPr>
              <a:picLocks noChangeAspect="1"/>
            </p:cNvPicPr>
            <p:nvPr/>
          </p:nvPicPr>
          <p:blipFill>
            <a:blip r:embed="rId4"/>
            <a:stretch>
              <a:fillRect/>
            </a:stretch>
          </p:blipFill>
          <p:spPr>
            <a:xfrm>
              <a:off x="88900" y="0"/>
              <a:ext cx="1752600" cy="1841500"/>
            </a:xfrm>
            <a:prstGeom prst="rect">
              <a:avLst/>
            </a:prstGeom>
            <a:ln w="12700" cap="flat">
              <a:noFill/>
              <a:miter lim="400000"/>
            </a:ln>
            <a:effectLst>
              <a:outerShdw blurRad="12700" dist="12700" rotWithShape="0">
                <a:srgbClr val="FFFFFF"/>
              </a:outerShdw>
            </a:effectLst>
          </p:spPr>
        </p:pic>
        <p:pic>
          <p:nvPicPr>
            <p:cNvPr id="309" name="venetian_dingbat_2.tiff" descr="venetian_dingbat_2.tiff"/>
            <p:cNvPicPr>
              <a:picLocks noChangeAspect="1"/>
            </p:cNvPicPr>
            <p:nvPr/>
          </p:nvPicPr>
          <p:blipFill>
            <a:blip r:embed="rId3"/>
            <a:stretch>
              <a:fillRect/>
            </a:stretch>
          </p:blipFill>
          <p:spPr>
            <a:xfrm>
              <a:off x="0" y="8521700"/>
              <a:ext cx="127000" cy="127000"/>
            </a:xfrm>
            <a:prstGeom prst="rect">
              <a:avLst/>
            </a:prstGeom>
            <a:ln w="12700" cap="flat">
              <a:noFill/>
              <a:miter lim="400000"/>
            </a:ln>
            <a:effectLst/>
          </p:spPr>
        </p:pic>
        <p:sp>
          <p:nvSpPr>
            <p:cNvPr id="310" name="Line"/>
            <p:cNvSpPr/>
            <p:nvPr/>
          </p:nvSpPr>
          <p:spPr>
            <a:xfrm>
              <a:off x="1295400" y="25400"/>
              <a:ext cx="9436100" cy="1"/>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311" name="Line"/>
            <p:cNvSpPr/>
            <p:nvPr/>
          </p:nvSpPr>
          <p:spPr>
            <a:xfrm>
              <a:off x="95247" y="8535862"/>
              <a:ext cx="11817353" cy="79"/>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312" name="Line"/>
            <p:cNvSpPr/>
            <p:nvPr/>
          </p:nvSpPr>
          <p:spPr>
            <a:xfrm>
              <a:off x="114300" y="1968500"/>
              <a:ext cx="11785600" cy="2"/>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313" name="Line"/>
            <p:cNvSpPr/>
            <p:nvPr/>
          </p:nvSpPr>
          <p:spPr>
            <a:xfrm>
              <a:off x="107719" y="2019391"/>
              <a:ext cx="11792181" cy="114"/>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314" name="Line"/>
            <p:cNvSpPr/>
            <p:nvPr/>
          </p:nvSpPr>
          <p:spPr>
            <a:xfrm flipH="1">
              <a:off x="114298" y="1285166"/>
              <a:ext cx="1" cy="7261934"/>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sp>
          <p:nvSpPr>
            <p:cNvPr id="315" name="Line"/>
            <p:cNvSpPr/>
            <p:nvPr/>
          </p:nvSpPr>
          <p:spPr>
            <a:xfrm flipH="1">
              <a:off x="11899899" y="1276080"/>
              <a:ext cx="1" cy="7264807"/>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grpSp>
      <p:sp>
        <p:nvSpPr>
          <p:cNvPr id="317" name="Title Text"/>
          <p:cNvSpPr txBox="1">
            <a:spLocks noGrp="1"/>
          </p:cNvSpPr>
          <p:nvPr>
            <p:ph type="title"/>
          </p:nvPr>
        </p:nvSpPr>
        <p:spPr>
          <a:xfrm>
            <a:off x="1524047" y="825500"/>
            <a:ext cx="14292170" cy="1524000"/>
          </a:xfrm>
          <a:prstGeom prst="rect">
            <a:avLst/>
          </a:prstGeom>
        </p:spPr>
        <p:txBody>
          <a:bodyPr/>
          <a:lstStyle>
            <a:lvl1pPr>
              <a:defRPr sz="9600" cap="all">
                <a:solidFill>
                  <a:srgbClr val="AF6D51"/>
                </a:solidFill>
                <a:latin typeface="+mn-lt"/>
                <a:ea typeface="+mn-ea"/>
                <a:cs typeface="+mn-cs"/>
                <a:sym typeface="Baskerville"/>
              </a:defRPr>
            </a:lvl1pPr>
          </a:lstStyle>
          <a:p>
            <a:r>
              <a:t>Title Text</a:t>
            </a:r>
          </a:p>
        </p:txBody>
      </p:sp>
      <p:sp>
        <p:nvSpPr>
          <p:cNvPr id="318" name="Body Level One…"/>
          <p:cNvSpPr txBox="1">
            <a:spLocks noGrp="1"/>
          </p:cNvSpPr>
          <p:nvPr>
            <p:ph type="body" sz="half" idx="1"/>
          </p:nvPr>
        </p:nvSpPr>
        <p:spPr>
          <a:xfrm>
            <a:off x="1524047" y="2882900"/>
            <a:ext cx="6807408" cy="6045200"/>
          </a:xfrm>
          <a:prstGeom prst="rect">
            <a:avLst/>
          </a:prstGeom>
        </p:spPr>
        <p:txBody>
          <a:bodyPr/>
          <a:lstStyle>
            <a:lvl1pPr marL="762038" indent="-762038">
              <a:spcBef>
                <a:spcPts val="3734"/>
              </a:spcBef>
              <a:buSzPct val="60000"/>
              <a:buBlip>
                <a:blip r:embed="rId5"/>
              </a:buBlip>
              <a:defRPr sz="4800" i="0">
                <a:solidFill>
                  <a:srgbClr val="7B5E2F"/>
                </a:solidFill>
                <a:latin typeface="+mn-lt"/>
                <a:ea typeface="+mn-ea"/>
                <a:cs typeface="+mn-cs"/>
                <a:sym typeface="Baskerville"/>
              </a:defRPr>
            </a:lvl1pPr>
            <a:lvl2pPr marL="1354734" indent="-762038">
              <a:spcBef>
                <a:spcPts val="3734"/>
              </a:spcBef>
              <a:buSzPct val="60000"/>
              <a:buBlip>
                <a:blip r:embed="rId5"/>
              </a:buBlip>
              <a:defRPr sz="4800" i="0">
                <a:solidFill>
                  <a:srgbClr val="7B5E2F"/>
                </a:solidFill>
                <a:latin typeface="+mn-lt"/>
                <a:ea typeface="+mn-ea"/>
                <a:cs typeface="+mn-cs"/>
                <a:sym typeface="Baskerville"/>
              </a:defRPr>
            </a:lvl2pPr>
            <a:lvl3pPr marL="1947431" indent="-762038">
              <a:spcBef>
                <a:spcPts val="3734"/>
              </a:spcBef>
              <a:buSzPct val="60000"/>
              <a:buBlip>
                <a:blip r:embed="rId5"/>
              </a:buBlip>
              <a:defRPr sz="4800" i="0">
                <a:solidFill>
                  <a:srgbClr val="7B5E2F"/>
                </a:solidFill>
                <a:latin typeface="+mn-lt"/>
                <a:ea typeface="+mn-ea"/>
                <a:cs typeface="+mn-cs"/>
                <a:sym typeface="Baskerville"/>
              </a:defRPr>
            </a:lvl3pPr>
            <a:lvl4pPr marL="2540127" indent="-762038">
              <a:spcBef>
                <a:spcPts val="3734"/>
              </a:spcBef>
              <a:buSzPct val="60000"/>
              <a:buBlip>
                <a:blip r:embed="rId5"/>
              </a:buBlip>
              <a:defRPr sz="4800" i="0">
                <a:solidFill>
                  <a:srgbClr val="7B5E2F"/>
                </a:solidFill>
                <a:latin typeface="+mn-lt"/>
                <a:ea typeface="+mn-ea"/>
                <a:cs typeface="+mn-cs"/>
                <a:sym typeface="Baskerville"/>
              </a:defRPr>
            </a:lvl4pPr>
            <a:lvl5pPr marL="3132823" indent="-762038">
              <a:spcBef>
                <a:spcPts val="3734"/>
              </a:spcBef>
              <a:buSzPct val="60000"/>
              <a:buBlip>
                <a:blip r:embed="rId5"/>
              </a:buBlip>
              <a:defRPr sz="4800" i="0">
                <a:solidFill>
                  <a:srgbClr val="7B5E2F"/>
                </a:solidFill>
                <a:latin typeface="+mn-lt"/>
                <a:ea typeface="+mn-ea"/>
                <a:cs typeface="+mn-cs"/>
                <a:sym typeface="Baskerville"/>
              </a:defRPr>
            </a:lvl5pPr>
          </a:lstStyle>
          <a:p>
            <a:r>
              <a:t>Body Level One</a:t>
            </a:r>
          </a:p>
          <a:p>
            <a:pPr lvl="1"/>
            <a:r>
              <a:t>Body Level Two</a:t>
            </a:r>
          </a:p>
          <a:p>
            <a:pPr lvl="2"/>
            <a:r>
              <a:t>Body Level Three</a:t>
            </a:r>
          </a:p>
          <a:p>
            <a:pPr lvl="3"/>
            <a:r>
              <a:t>Body Level Four</a:t>
            </a:r>
          </a:p>
          <a:p>
            <a:pPr lvl="4"/>
            <a:r>
              <a:t>Body Level Five</a:t>
            </a:r>
          </a:p>
        </p:txBody>
      </p:sp>
      <p:sp>
        <p:nvSpPr>
          <p:cNvPr id="319" name="Slide Number"/>
          <p:cNvSpPr txBox="1">
            <a:spLocks noGrp="1"/>
          </p:cNvSpPr>
          <p:nvPr>
            <p:ph type="sldNum" sz="quarter" idx="2"/>
          </p:nvPr>
        </p:nvSpPr>
        <p:spPr>
          <a:xfrm>
            <a:off x="8475017" y="8953500"/>
            <a:ext cx="407163" cy="389915"/>
          </a:xfrm>
          <a:prstGeom prst="rect">
            <a:avLst/>
          </a:prstGeom>
          <a:gradFill>
            <a:gsLst>
              <a:gs pos="0">
                <a:srgbClr val="F1ECD6"/>
              </a:gs>
              <a:gs pos="100000">
                <a:srgbClr val="F1E6BD"/>
              </a:gs>
            </a:gsLst>
            <a:lin ang="5400000"/>
          </a:gradFill>
        </p:spPr>
        <p:txBody>
          <a:bodyPr anchor="t"/>
          <a:lstStyle>
            <a:lvl1pPr>
              <a:defRPr sz="1867">
                <a:solidFill>
                  <a:srgbClr val="63482A"/>
                </a:solidFill>
                <a:latin typeface="Baskerville SemiBold"/>
                <a:ea typeface="Baskerville SemiBold"/>
                <a:cs typeface="Baskerville SemiBold"/>
                <a:sym typeface="Baskerville SemiBold"/>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le &amp; Bullets - Right">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336" name="Group"/>
          <p:cNvGrpSpPr/>
          <p:nvPr/>
        </p:nvGrpSpPr>
        <p:grpSpPr>
          <a:xfrm>
            <a:off x="660420" y="571500"/>
            <a:ext cx="16019423" cy="8648700"/>
            <a:chOff x="0" y="0"/>
            <a:chExt cx="12014200" cy="8648700"/>
          </a:xfrm>
        </p:grpSpPr>
        <p:pic>
          <p:nvPicPr>
            <p:cNvPr id="326" name="venetian_dingbat_2.tiff" descr="venetian_dingbat_2.tiff"/>
            <p:cNvPicPr>
              <a:picLocks noChangeAspect="1"/>
            </p:cNvPicPr>
            <p:nvPr/>
          </p:nvPicPr>
          <p:blipFill>
            <a:blip r:embed="rId3"/>
            <a:stretch>
              <a:fillRect/>
            </a:stretch>
          </p:blipFill>
          <p:spPr>
            <a:xfrm flipH="1">
              <a:off x="11887200" y="8521700"/>
              <a:ext cx="127000" cy="127000"/>
            </a:xfrm>
            <a:prstGeom prst="rect">
              <a:avLst/>
            </a:prstGeom>
            <a:ln w="12700" cap="flat">
              <a:noFill/>
              <a:miter lim="400000"/>
            </a:ln>
            <a:effectLst/>
          </p:spPr>
        </p:pic>
        <p:pic>
          <p:nvPicPr>
            <p:cNvPr id="327" name="venetian_dingbat_1.tiff" descr="venetian_dingbat_1.tiff"/>
            <p:cNvPicPr>
              <a:picLocks noChangeAspect="1"/>
            </p:cNvPicPr>
            <p:nvPr/>
          </p:nvPicPr>
          <p:blipFill>
            <a:blip r:embed="rId4"/>
            <a:stretch>
              <a:fillRect/>
            </a:stretch>
          </p:blipFill>
          <p:spPr>
            <a:xfrm flipH="1">
              <a:off x="10185400" y="0"/>
              <a:ext cx="1752600" cy="1841500"/>
            </a:xfrm>
            <a:prstGeom prst="rect">
              <a:avLst/>
            </a:prstGeom>
            <a:ln w="12700" cap="flat">
              <a:noFill/>
              <a:miter lim="400000"/>
            </a:ln>
            <a:effectLst>
              <a:outerShdw blurRad="12700" dist="12700" rotWithShape="0">
                <a:srgbClr val="FFFFFF"/>
              </a:outerShdw>
            </a:effectLst>
          </p:spPr>
        </p:pic>
        <p:pic>
          <p:nvPicPr>
            <p:cNvPr id="328" name="venetian_dingbat_1.tiff" descr="venetian_dingbat_1.tiff"/>
            <p:cNvPicPr>
              <a:picLocks noChangeAspect="1"/>
            </p:cNvPicPr>
            <p:nvPr/>
          </p:nvPicPr>
          <p:blipFill>
            <a:blip r:embed="rId4"/>
            <a:stretch>
              <a:fillRect/>
            </a:stretch>
          </p:blipFill>
          <p:spPr>
            <a:xfrm>
              <a:off x="88900" y="0"/>
              <a:ext cx="1752600" cy="1841500"/>
            </a:xfrm>
            <a:prstGeom prst="rect">
              <a:avLst/>
            </a:prstGeom>
            <a:ln w="12700" cap="flat">
              <a:noFill/>
              <a:miter lim="400000"/>
            </a:ln>
            <a:effectLst>
              <a:outerShdw blurRad="12700" dist="12700" rotWithShape="0">
                <a:srgbClr val="FFFFFF"/>
              </a:outerShdw>
            </a:effectLst>
          </p:spPr>
        </p:pic>
        <p:pic>
          <p:nvPicPr>
            <p:cNvPr id="329" name="venetian_dingbat_2.tiff" descr="venetian_dingbat_2.tiff"/>
            <p:cNvPicPr>
              <a:picLocks noChangeAspect="1"/>
            </p:cNvPicPr>
            <p:nvPr/>
          </p:nvPicPr>
          <p:blipFill>
            <a:blip r:embed="rId3"/>
            <a:stretch>
              <a:fillRect/>
            </a:stretch>
          </p:blipFill>
          <p:spPr>
            <a:xfrm>
              <a:off x="0" y="8521700"/>
              <a:ext cx="127000" cy="127000"/>
            </a:xfrm>
            <a:prstGeom prst="rect">
              <a:avLst/>
            </a:prstGeom>
            <a:ln w="12700" cap="flat">
              <a:noFill/>
              <a:miter lim="400000"/>
            </a:ln>
            <a:effectLst/>
          </p:spPr>
        </p:pic>
        <p:sp>
          <p:nvSpPr>
            <p:cNvPr id="330" name="Line"/>
            <p:cNvSpPr/>
            <p:nvPr/>
          </p:nvSpPr>
          <p:spPr>
            <a:xfrm>
              <a:off x="1295400" y="25400"/>
              <a:ext cx="9436100" cy="1"/>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331" name="Line"/>
            <p:cNvSpPr/>
            <p:nvPr/>
          </p:nvSpPr>
          <p:spPr>
            <a:xfrm>
              <a:off x="95247" y="8535862"/>
              <a:ext cx="11817353" cy="79"/>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332" name="Line"/>
            <p:cNvSpPr/>
            <p:nvPr/>
          </p:nvSpPr>
          <p:spPr>
            <a:xfrm>
              <a:off x="114300" y="1968500"/>
              <a:ext cx="11785600" cy="2"/>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333" name="Line"/>
            <p:cNvSpPr/>
            <p:nvPr/>
          </p:nvSpPr>
          <p:spPr>
            <a:xfrm>
              <a:off x="107719" y="2019391"/>
              <a:ext cx="11792181" cy="114"/>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334" name="Line"/>
            <p:cNvSpPr/>
            <p:nvPr/>
          </p:nvSpPr>
          <p:spPr>
            <a:xfrm flipH="1">
              <a:off x="114298" y="1285166"/>
              <a:ext cx="1" cy="7261934"/>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sp>
          <p:nvSpPr>
            <p:cNvPr id="335" name="Line"/>
            <p:cNvSpPr/>
            <p:nvPr/>
          </p:nvSpPr>
          <p:spPr>
            <a:xfrm flipH="1">
              <a:off x="11899899" y="1276080"/>
              <a:ext cx="1" cy="7264807"/>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grpSp>
      <p:sp>
        <p:nvSpPr>
          <p:cNvPr id="337" name="Title Text"/>
          <p:cNvSpPr txBox="1">
            <a:spLocks noGrp="1"/>
          </p:cNvSpPr>
          <p:nvPr>
            <p:ph type="title"/>
          </p:nvPr>
        </p:nvSpPr>
        <p:spPr>
          <a:xfrm>
            <a:off x="1524047" y="825500"/>
            <a:ext cx="14292170" cy="1524000"/>
          </a:xfrm>
          <a:prstGeom prst="rect">
            <a:avLst/>
          </a:prstGeom>
        </p:spPr>
        <p:txBody>
          <a:bodyPr/>
          <a:lstStyle>
            <a:lvl1pPr>
              <a:defRPr sz="9600" cap="all">
                <a:solidFill>
                  <a:srgbClr val="AF6D51"/>
                </a:solidFill>
                <a:latin typeface="+mn-lt"/>
                <a:ea typeface="+mn-ea"/>
                <a:cs typeface="+mn-cs"/>
                <a:sym typeface="Baskerville"/>
              </a:defRPr>
            </a:lvl1pPr>
          </a:lstStyle>
          <a:p>
            <a:r>
              <a:t>Title Text</a:t>
            </a:r>
          </a:p>
        </p:txBody>
      </p:sp>
      <p:sp>
        <p:nvSpPr>
          <p:cNvPr id="338" name="Body Level One…"/>
          <p:cNvSpPr txBox="1">
            <a:spLocks noGrp="1"/>
          </p:cNvSpPr>
          <p:nvPr>
            <p:ph type="body" sz="half" idx="1"/>
          </p:nvPr>
        </p:nvSpPr>
        <p:spPr>
          <a:xfrm>
            <a:off x="9008808" y="2882900"/>
            <a:ext cx="6807408" cy="6045200"/>
          </a:xfrm>
          <a:prstGeom prst="rect">
            <a:avLst/>
          </a:prstGeom>
        </p:spPr>
        <p:txBody>
          <a:bodyPr/>
          <a:lstStyle>
            <a:lvl1pPr marL="762038" indent="-762038">
              <a:spcBef>
                <a:spcPts val="3734"/>
              </a:spcBef>
              <a:buSzPct val="60000"/>
              <a:buBlip>
                <a:blip r:embed="rId5"/>
              </a:buBlip>
              <a:defRPr sz="4800" i="0">
                <a:solidFill>
                  <a:srgbClr val="7B5E2F"/>
                </a:solidFill>
                <a:latin typeface="+mn-lt"/>
                <a:ea typeface="+mn-ea"/>
                <a:cs typeface="+mn-cs"/>
                <a:sym typeface="Baskerville"/>
              </a:defRPr>
            </a:lvl1pPr>
            <a:lvl2pPr marL="1354734" indent="-762038">
              <a:spcBef>
                <a:spcPts val="3734"/>
              </a:spcBef>
              <a:buSzPct val="60000"/>
              <a:buBlip>
                <a:blip r:embed="rId5"/>
              </a:buBlip>
              <a:defRPr sz="4800" i="0">
                <a:solidFill>
                  <a:srgbClr val="7B5E2F"/>
                </a:solidFill>
                <a:latin typeface="+mn-lt"/>
                <a:ea typeface="+mn-ea"/>
                <a:cs typeface="+mn-cs"/>
                <a:sym typeface="Baskerville"/>
              </a:defRPr>
            </a:lvl2pPr>
            <a:lvl3pPr marL="1947431" indent="-762038">
              <a:spcBef>
                <a:spcPts val="3734"/>
              </a:spcBef>
              <a:buSzPct val="60000"/>
              <a:buBlip>
                <a:blip r:embed="rId5"/>
              </a:buBlip>
              <a:defRPr sz="4800" i="0">
                <a:solidFill>
                  <a:srgbClr val="7B5E2F"/>
                </a:solidFill>
                <a:latin typeface="+mn-lt"/>
                <a:ea typeface="+mn-ea"/>
                <a:cs typeface="+mn-cs"/>
                <a:sym typeface="Baskerville"/>
              </a:defRPr>
            </a:lvl3pPr>
            <a:lvl4pPr marL="2540127" indent="-762038">
              <a:spcBef>
                <a:spcPts val="3734"/>
              </a:spcBef>
              <a:buSzPct val="60000"/>
              <a:buBlip>
                <a:blip r:embed="rId5"/>
              </a:buBlip>
              <a:defRPr sz="4800" i="0">
                <a:solidFill>
                  <a:srgbClr val="7B5E2F"/>
                </a:solidFill>
                <a:latin typeface="+mn-lt"/>
                <a:ea typeface="+mn-ea"/>
                <a:cs typeface="+mn-cs"/>
                <a:sym typeface="Baskerville"/>
              </a:defRPr>
            </a:lvl4pPr>
            <a:lvl5pPr marL="3132823" indent="-762038">
              <a:spcBef>
                <a:spcPts val="3734"/>
              </a:spcBef>
              <a:buSzPct val="60000"/>
              <a:buBlip>
                <a:blip r:embed="rId5"/>
              </a:buBlip>
              <a:defRPr sz="4800" i="0">
                <a:solidFill>
                  <a:srgbClr val="7B5E2F"/>
                </a:solidFill>
                <a:latin typeface="+mn-lt"/>
                <a:ea typeface="+mn-ea"/>
                <a:cs typeface="+mn-cs"/>
                <a:sym typeface="Baskerville"/>
              </a:defRPr>
            </a:lvl5pPr>
          </a:lstStyle>
          <a:p>
            <a:r>
              <a:t>Body Level One</a:t>
            </a:r>
          </a:p>
          <a:p>
            <a:pPr lvl="1"/>
            <a:r>
              <a:t>Body Level Two</a:t>
            </a:r>
          </a:p>
          <a:p>
            <a:pPr lvl="2"/>
            <a:r>
              <a:t>Body Level Three</a:t>
            </a:r>
          </a:p>
          <a:p>
            <a:pPr lvl="3"/>
            <a:r>
              <a:t>Body Level Four</a:t>
            </a:r>
          </a:p>
          <a:p>
            <a:pPr lvl="4"/>
            <a:r>
              <a:t>Body Level Five</a:t>
            </a:r>
          </a:p>
        </p:txBody>
      </p:sp>
      <p:sp>
        <p:nvSpPr>
          <p:cNvPr id="339" name="Slide Number"/>
          <p:cNvSpPr txBox="1">
            <a:spLocks noGrp="1"/>
          </p:cNvSpPr>
          <p:nvPr>
            <p:ph type="sldNum" sz="quarter" idx="2"/>
          </p:nvPr>
        </p:nvSpPr>
        <p:spPr>
          <a:xfrm>
            <a:off x="8475017" y="8953500"/>
            <a:ext cx="407163" cy="389915"/>
          </a:xfrm>
          <a:prstGeom prst="rect">
            <a:avLst/>
          </a:prstGeom>
          <a:gradFill>
            <a:gsLst>
              <a:gs pos="0">
                <a:srgbClr val="F1ECD6"/>
              </a:gs>
              <a:gs pos="100000">
                <a:srgbClr val="F1E6BD"/>
              </a:gs>
            </a:gsLst>
            <a:lin ang="5400000"/>
          </a:gradFill>
        </p:spPr>
        <p:txBody>
          <a:bodyPr anchor="t"/>
          <a:lstStyle>
            <a:lvl1pPr>
              <a:defRPr sz="1867">
                <a:solidFill>
                  <a:srgbClr val="63482A"/>
                </a:solidFill>
                <a:latin typeface="Baskerville SemiBold"/>
                <a:ea typeface="Baskerville SemiBold"/>
                <a:cs typeface="Baskerville SemiBold"/>
                <a:sym typeface="Baskerville SemiBold"/>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pic>
        <p:nvPicPr>
          <p:cNvPr id="12" name="red_black_line_v1.tiff" descr="red_black_line_v1.tiff"/>
          <p:cNvPicPr>
            <a:picLocks noChangeAspect="1"/>
          </p:cNvPicPr>
          <p:nvPr/>
        </p:nvPicPr>
        <p:blipFill>
          <a:blip r:embed="rId2"/>
          <a:stretch>
            <a:fillRect/>
          </a:stretch>
        </p:blipFill>
        <p:spPr>
          <a:xfrm>
            <a:off x="0" y="4584700"/>
            <a:ext cx="16578240" cy="482600"/>
          </a:xfrm>
          <a:prstGeom prst="rect">
            <a:avLst/>
          </a:prstGeom>
          <a:ln w="12700">
            <a:miter lim="400000"/>
          </a:ln>
        </p:spPr>
      </p:pic>
      <p:sp>
        <p:nvSpPr>
          <p:cNvPr id="13" name="Title Text"/>
          <p:cNvSpPr txBox="1">
            <a:spLocks noGrp="1"/>
          </p:cNvSpPr>
          <p:nvPr>
            <p:ph type="title"/>
          </p:nvPr>
        </p:nvSpPr>
        <p:spPr>
          <a:xfrm>
            <a:off x="1134568" y="1524000"/>
            <a:ext cx="15054193" cy="3073400"/>
          </a:xfrm>
          <a:prstGeom prst="rect">
            <a:avLst/>
          </a:prstGeom>
        </p:spPr>
        <p:txBody>
          <a:bodyPr anchor="b"/>
          <a:lstStyle>
            <a:lvl1pPr algn="r"/>
          </a:lstStyle>
          <a:p>
            <a:r>
              <a:t>Title Text</a:t>
            </a:r>
          </a:p>
        </p:txBody>
      </p:sp>
      <p:sp>
        <p:nvSpPr>
          <p:cNvPr id="14" name="Body Level One…"/>
          <p:cNvSpPr txBox="1">
            <a:spLocks noGrp="1"/>
          </p:cNvSpPr>
          <p:nvPr>
            <p:ph type="body" sz="half" idx="1"/>
          </p:nvPr>
        </p:nvSpPr>
        <p:spPr>
          <a:xfrm>
            <a:off x="1134568" y="5156200"/>
            <a:ext cx="15054193" cy="2324100"/>
          </a:xfrm>
          <a:prstGeom prst="rect">
            <a:avLst/>
          </a:prstGeom>
        </p:spPr>
        <p:txBody>
          <a:bodyPr anchor="t"/>
          <a:lstStyle>
            <a:lvl1pPr marL="0" indent="0" algn="r">
              <a:spcBef>
                <a:spcPts val="0"/>
              </a:spcBef>
              <a:buSzTx/>
              <a:buNone/>
              <a:defRPr sz="4800"/>
            </a:lvl1pPr>
            <a:lvl2pPr marL="0" indent="0" algn="r">
              <a:spcBef>
                <a:spcPts val="0"/>
              </a:spcBef>
              <a:buSzTx/>
              <a:buNone/>
              <a:defRPr sz="4800"/>
            </a:lvl2pPr>
            <a:lvl3pPr marL="0" indent="0" algn="r">
              <a:spcBef>
                <a:spcPts val="0"/>
              </a:spcBef>
              <a:buSzTx/>
              <a:buNone/>
              <a:defRPr sz="4800"/>
            </a:lvl3pPr>
            <a:lvl4pPr marL="0" indent="0" algn="r">
              <a:spcBef>
                <a:spcPts val="0"/>
              </a:spcBef>
              <a:buSzTx/>
              <a:buNone/>
              <a:defRPr sz="4800"/>
            </a:lvl4pPr>
            <a:lvl5pPr marL="0" indent="0" algn="r">
              <a:spcBef>
                <a:spcPts val="0"/>
              </a:spcBef>
              <a:buSzTx/>
              <a:buNone/>
              <a:defRPr sz="4800"/>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554463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2" name="Title Text"/>
          <p:cNvSpPr txBox="1">
            <a:spLocks noGrp="1"/>
          </p:cNvSpPr>
          <p:nvPr>
            <p:ph type="title"/>
          </p:nvPr>
        </p:nvSpPr>
        <p:spPr>
          <a:prstGeom prst="rect">
            <a:avLst/>
          </a:prstGeom>
        </p:spPr>
        <p:txBody>
          <a:bodyPr/>
          <a:lstStyle/>
          <a:p>
            <a:r>
              <a:t>Title Text</a:t>
            </a:r>
          </a:p>
        </p:txBody>
      </p:sp>
      <p:sp>
        <p:nvSpPr>
          <p:cNvPr id="23" name="Body Level One…"/>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91690801"/>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31" name="Title Text"/>
          <p:cNvSpPr txBox="1">
            <a:spLocks noGrp="1"/>
          </p:cNvSpPr>
          <p:nvPr>
            <p:ph type="title"/>
          </p:nvPr>
        </p:nvSpPr>
        <p:spPr>
          <a:prstGeom prst="rect">
            <a:avLst/>
          </a:prstGeom>
        </p:spPr>
        <p:txBody>
          <a:bodyPr/>
          <a:lstStyle/>
          <a:p>
            <a:r>
              <a:t>Title Text</a:t>
            </a:r>
          </a:p>
        </p:txBody>
      </p:sp>
      <p:sp>
        <p:nvSpPr>
          <p:cNvPr id="32" name="Body Level One…"/>
          <p:cNvSpPr txBox="1">
            <a:spLocks noGrp="1"/>
          </p:cNvSpPr>
          <p:nvPr>
            <p:ph type="body" idx="1"/>
          </p:nvPr>
        </p:nvSpPr>
        <p:spPr>
          <a:prstGeom prst="rect">
            <a:avLst/>
          </a:prstGeom>
        </p:spPr>
        <p:txBody>
          <a:bodyPr numCol="2" spcCol="550545" anchor="t"/>
          <a:lstStyle>
            <a:lvl1pPr marL="1039759" indent="-616404">
              <a:spcBef>
                <a:spcPts val="4934"/>
              </a:spcBef>
              <a:buFont typeface="Gill Sans"/>
              <a:buBlip>
                <a:blip r:embed="rId2"/>
              </a:buBlip>
              <a:defRPr sz="4800"/>
            </a:lvl1pPr>
            <a:lvl2pPr marL="1903402" indent="-616404">
              <a:spcBef>
                <a:spcPts val="4934"/>
              </a:spcBef>
              <a:buFont typeface="Gill Sans"/>
              <a:buBlip>
                <a:blip r:embed="rId2"/>
              </a:buBlip>
              <a:defRPr sz="4800"/>
            </a:lvl2pPr>
            <a:lvl3pPr marL="2750109" indent="-616403">
              <a:spcBef>
                <a:spcPts val="4934"/>
              </a:spcBef>
              <a:buFont typeface="Gill Sans"/>
              <a:buBlip>
                <a:blip r:embed="rId2"/>
              </a:buBlip>
              <a:defRPr sz="4800"/>
            </a:lvl3pPr>
            <a:lvl4pPr marL="3630687" indent="-616403">
              <a:spcBef>
                <a:spcPts val="4934"/>
              </a:spcBef>
              <a:buFont typeface="Gill Sans"/>
              <a:buBlip>
                <a:blip r:embed="rId2"/>
              </a:buBlip>
              <a:defRPr sz="4800"/>
            </a:lvl4pPr>
            <a:lvl5pPr marL="4494330" indent="-616403">
              <a:spcBef>
                <a:spcPts val="4934"/>
              </a:spcBef>
              <a:buFont typeface="Gill Sans"/>
              <a:buBlip>
                <a:blip r:embed="rId2"/>
              </a:buBlip>
              <a:defRPr sz="4800"/>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93267046"/>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40" name="Body Level One…"/>
          <p:cNvSpPr txBox="1">
            <a:spLocks noGrp="1"/>
          </p:cNvSpPr>
          <p:nvPr>
            <p:ph type="body" idx="1"/>
          </p:nvPr>
        </p:nvSpPr>
        <p:spPr>
          <a:xfrm>
            <a:off x="1320841" y="965200"/>
            <a:ext cx="14681648" cy="7810500"/>
          </a:xfrm>
          <a:prstGeom prst="rect">
            <a:avLst/>
          </a:prstGeom>
        </p:spPr>
        <p:txBody>
          <a:bodyPr/>
          <a:lstStyle>
            <a:lvl1pPr>
              <a:spcBef>
                <a:spcPts val="6134"/>
              </a:spcBef>
              <a:buFont typeface="Gill Sans"/>
              <a:buBlip>
                <a:blip r:embed="rId2"/>
              </a:buBlip>
            </a:lvl1pPr>
            <a:lvl2pPr>
              <a:spcBef>
                <a:spcPts val="6134"/>
              </a:spcBef>
              <a:buFont typeface="Gill Sans"/>
              <a:buBlip>
                <a:blip r:embed="rId2"/>
              </a:buBlip>
            </a:lvl2pPr>
            <a:lvl3pPr>
              <a:spcBef>
                <a:spcPts val="6134"/>
              </a:spcBef>
              <a:buFont typeface="Gill Sans"/>
              <a:buBlip>
                <a:blip r:embed="rId2"/>
              </a:buBlip>
            </a:lvl3pPr>
            <a:lvl4pPr>
              <a:spcBef>
                <a:spcPts val="6134"/>
              </a:spcBef>
              <a:buFont typeface="Gill Sans"/>
              <a:buBlip>
                <a:blip r:embed="rId2"/>
              </a:buBlip>
            </a:lvl4pPr>
            <a:lvl5pPr>
              <a:spcBef>
                <a:spcPts val="6134"/>
              </a:spcBef>
              <a:buFont typeface="Gill Sans"/>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2442546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3595223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pic>
        <p:nvPicPr>
          <p:cNvPr id="63" name="red_black_line_v1.tiff" descr="red_black_line_v1.tiff"/>
          <p:cNvPicPr>
            <a:picLocks noChangeAspect="1"/>
          </p:cNvPicPr>
          <p:nvPr/>
        </p:nvPicPr>
        <p:blipFill>
          <a:blip r:embed="rId2"/>
          <a:stretch>
            <a:fillRect/>
          </a:stretch>
        </p:blipFill>
        <p:spPr>
          <a:xfrm>
            <a:off x="0" y="4584700"/>
            <a:ext cx="16578240" cy="482600"/>
          </a:xfrm>
          <a:prstGeom prst="rect">
            <a:avLst/>
          </a:prstGeom>
          <a:ln w="12700">
            <a:miter lim="400000"/>
          </a:ln>
        </p:spPr>
      </p:pic>
      <p:sp>
        <p:nvSpPr>
          <p:cNvPr id="64" name="Title Text"/>
          <p:cNvSpPr txBox="1">
            <a:spLocks noGrp="1"/>
          </p:cNvSpPr>
          <p:nvPr>
            <p:ph type="title"/>
          </p:nvPr>
        </p:nvSpPr>
        <p:spPr>
          <a:xfrm>
            <a:off x="1134568" y="1524000"/>
            <a:ext cx="15054193" cy="3073400"/>
          </a:xfrm>
          <a:prstGeom prst="rect">
            <a:avLst/>
          </a:prstGeom>
        </p:spPr>
        <p:txBody>
          <a:bodyPr anchor="b"/>
          <a:lstStyle>
            <a:lvl1pPr algn="r"/>
          </a:lstStyle>
          <a:p>
            <a:r>
              <a:t>Title Text</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9537883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31" name="Title Text"/>
          <p:cNvSpPr txBox="1">
            <a:spLocks noGrp="1"/>
          </p:cNvSpPr>
          <p:nvPr>
            <p:ph type="title"/>
          </p:nvPr>
        </p:nvSpPr>
        <p:spPr>
          <a:prstGeom prst="rect">
            <a:avLst/>
          </a:prstGeom>
        </p:spPr>
        <p:txBody>
          <a:bodyPr/>
          <a:lstStyle/>
          <a:p>
            <a:r>
              <a:t>Title Text</a:t>
            </a:r>
          </a:p>
        </p:txBody>
      </p:sp>
      <p:sp>
        <p:nvSpPr>
          <p:cNvPr id="32" name="Body Level One…"/>
          <p:cNvSpPr txBox="1">
            <a:spLocks noGrp="1"/>
          </p:cNvSpPr>
          <p:nvPr>
            <p:ph type="body" idx="1"/>
          </p:nvPr>
        </p:nvSpPr>
        <p:spPr>
          <a:prstGeom prst="rect">
            <a:avLst/>
          </a:prstGeom>
        </p:spPr>
        <p:txBody>
          <a:bodyPr numCol="2" spcCol="550545" anchor="t"/>
          <a:lstStyle>
            <a:lvl1pPr marL="1039759" indent="-616404">
              <a:spcBef>
                <a:spcPts val="4934"/>
              </a:spcBef>
              <a:buFont typeface="Gill Sans"/>
              <a:buBlip>
                <a:blip r:embed="rId2"/>
              </a:buBlip>
              <a:defRPr sz="4800"/>
            </a:lvl1pPr>
            <a:lvl2pPr marL="1903402" indent="-616404">
              <a:spcBef>
                <a:spcPts val="4934"/>
              </a:spcBef>
              <a:buFont typeface="Gill Sans"/>
              <a:buBlip>
                <a:blip r:embed="rId2"/>
              </a:buBlip>
              <a:defRPr sz="4800"/>
            </a:lvl2pPr>
            <a:lvl3pPr marL="2750109" indent="-616403">
              <a:spcBef>
                <a:spcPts val="4934"/>
              </a:spcBef>
              <a:buFont typeface="Gill Sans"/>
              <a:buBlip>
                <a:blip r:embed="rId2"/>
              </a:buBlip>
              <a:defRPr sz="4800"/>
            </a:lvl3pPr>
            <a:lvl4pPr marL="3630687" indent="-616403">
              <a:spcBef>
                <a:spcPts val="4934"/>
              </a:spcBef>
              <a:buFont typeface="Gill Sans"/>
              <a:buBlip>
                <a:blip r:embed="rId2"/>
              </a:buBlip>
              <a:defRPr sz="4800"/>
            </a:lvl4pPr>
            <a:lvl5pPr marL="4494330" indent="-616403">
              <a:spcBef>
                <a:spcPts val="4934"/>
              </a:spcBef>
              <a:buFont typeface="Gill Sans"/>
              <a:buBlip>
                <a:blip r:embed="rId2"/>
              </a:buBlip>
              <a:defRPr sz="4800"/>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72" name="Image"/>
          <p:cNvSpPr>
            <a:spLocks noGrp="1"/>
          </p:cNvSpPr>
          <p:nvPr>
            <p:ph type="pic" sz="quarter" idx="21"/>
          </p:nvPr>
        </p:nvSpPr>
        <p:spPr>
          <a:xfrm>
            <a:off x="4690677" y="2794000"/>
            <a:ext cx="7947832" cy="3937000"/>
          </a:xfrm>
          <a:prstGeom prst="rect">
            <a:avLst/>
          </a:prstGeom>
          <a:ln w="9525">
            <a:round/>
          </a:ln>
        </p:spPr>
        <p:txBody>
          <a:bodyPr lIns="91439" tIns="45719" rIns="91439" bIns="45719" anchor="t"/>
          <a:lstStyle/>
          <a:p>
            <a:endParaRPr/>
          </a:p>
        </p:txBody>
      </p:sp>
      <p:sp>
        <p:nvSpPr>
          <p:cNvPr id="73" name="Title Text"/>
          <p:cNvSpPr txBox="1">
            <a:spLocks noGrp="1"/>
          </p:cNvSpPr>
          <p:nvPr>
            <p:ph type="title"/>
          </p:nvPr>
        </p:nvSpPr>
        <p:spPr>
          <a:xfrm>
            <a:off x="846693" y="7543800"/>
            <a:ext cx="15646878" cy="1155700"/>
          </a:xfrm>
          <a:prstGeom prst="rect">
            <a:avLst/>
          </a:prstGeom>
        </p:spPr>
        <p:txBody>
          <a:bodyPr/>
          <a:lstStyle/>
          <a:p>
            <a:r>
              <a:t>Title Text</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80044013"/>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pic>
        <p:nvPicPr>
          <p:cNvPr id="81" name="red_black_line_v1.tiff" descr="red_black_line_v1.tiff"/>
          <p:cNvPicPr>
            <a:picLocks noChangeAspect="1"/>
          </p:cNvPicPr>
          <p:nvPr/>
        </p:nvPicPr>
        <p:blipFill>
          <a:blip r:embed="rId2"/>
          <a:stretch>
            <a:fillRect/>
          </a:stretch>
        </p:blipFill>
        <p:spPr>
          <a:xfrm>
            <a:off x="-1100700" y="4724400"/>
            <a:ext cx="10132088" cy="294950"/>
          </a:xfrm>
          <a:prstGeom prst="rect">
            <a:avLst/>
          </a:prstGeom>
          <a:ln w="12700">
            <a:miter lim="400000"/>
          </a:ln>
        </p:spPr>
      </p:pic>
      <p:sp>
        <p:nvSpPr>
          <p:cNvPr id="82" name="Image"/>
          <p:cNvSpPr>
            <a:spLocks noGrp="1"/>
          </p:cNvSpPr>
          <p:nvPr>
            <p:ph type="pic" sz="half" idx="21"/>
          </p:nvPr>
        </p:nvSpPr>
        <p:spPr>
          <a:xfrm>
            <a:off x="7738770" y="2172406"/>
            <a:ext cx="10973135" cy="5435601"/>
          </a:xfrm>
          <a:prstGeom prst="rect">
            <a:avLst/>
          </a:prstGeom>
          <a:ln w="9525">
            <a:round/>
          </a:ln>
        </p:spPr>
        <p:txBody>
          <a:bodyPr lIns="91439" tIns="45719" rIns="91439" bIns="45719" anchor="t"/>
          <a:lstStyle/>
          <a:p>
            <a:endParaRPr/>
          </a:p>
        </p:txBody>
      </p:sp>
      <p:sp>
        <p:nvSpPr>
          <p:cNvPr id="83" name="Title Text"/>
          <p:cNvSpPr txBox="1">
            <a:spLocks noGrp="1"/>
          </p:cNvSpPr>
          <p:nvPr>
            <p:ph type="title"/>
          </p:nvPr>
        </p:nvSpPr>
        <p:spPr>
          <a:xfrm>
            <a:off x="914428" y="2019300"/>
            <a:ext cx="7925042" cy="2667000"/>
          </a:xfrm>
          <a:prstGeom prst="rect">
            <a:avLst/>
          </a:prstGeom>
        </p:spPr>
        <p:txBody>
          <a:bodyPr anchor="b"/>
          <a:lstStyle>
            <a:lvl1pPr>
              <a:defRPr sz="7467"/>
            </a:lvl1pPr>
          </a:lstStyle>
          <a:p>
            <a:r>
              <a:t>Title Text</a:t>
            </a:r>
          </a:p>
        </p:txBody>
      </p:sp>
      <p:sp>
        <p:nvSpPr>
          <p:cNvPr id="84" name="Body Level One…"/>
          <p:cNvSpPr txBox="1">
            <a:spLocks noGrp="1"/>
          </p:cNvSpPr>
          <p:nvPr>
            <p:ph type="body" sz="quarter" idx="1"/>
          </p:nvPr>
        </p:nvSpPr>
        <p:spPr>
          <a:xfrm>
            <a:off x="914428" y="5156200"/>
            <a:ext cx="7925042" cy="2324100"/>
          </a:xfrm>
          <a:prstGeom prst="rect">
            <a:avLst/>
          </a:prstGeom>
        </p:spPr>
        <p:txBody>
          <a:bodyPr anchor="t"/>
          <a:lstStyle>
            <a:lvl1pPr marL="0" indent="0" algn="ctr">
              <a:spcBef>
                <a:spcPts val="0"/>
              </a:spcBef>
              <a:buSzTx/>
              <a:buNone/>
              <a:defRPr sz="4800"/>
            </a:lvl1pPr>
            <a:lvl2pPr marL="0" indent="0" algn="ctr">
              <a:spcBef>
                <a:spcPts val="0"/>
              </a:spcBef>
              <a:buSzTx/>
              <a:buNone/>
              <a:defRPr sz="4800"/>
            </a:lvl2pPr>
            <a:lvl3pPr marL="0" indent="0" algn="ctr">
              <a:spcBef>
                <a:spcPts val="0"/>
              </a:spcBef>
              <a:buSzTx/>
              <a:buNone/>
              <a:defRPr sz="4800"/>
            </a:lvl3pPr>
            <a:lvl4pPr marL="0" indent="0" algn="ctr">
              <a:spcBef>
                <a:spcPts val="0"/>
              </a:spcBef>
              <a:buSzTx/>
              <a:buNone/>
              <a:defRPr sz="4800"/>
            </a:lvl4pPr>
            <a:lvl5pPr marL="0" indent="0" algn="ctr">
              <a:spcBef>
                <a:spcPts val="0"/>
              </a:spcBef>
              <a:buSzTx/>
              <a:buNone/>
              <a:defRPr sz="48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08409710"/>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92" name="Image"/>
          <p:cNvSpPr>
            <a:spLocks noGrp="1"/>
          </p:cNvSpPr>
          <p:nvPr>
            <p:ph type="pic" sz="half" idx="21"/>
          </p:nvPr>
        </p:nvSpPr>
        <p:spPr>
          <a:xfrm>
            <a:off x="7433960" y="2997905"/>
            <a:ext cx="10973135" cy="5435601"/>
          </a:xfrm>
          <a:prstGeom prst="rect">
            <a:avLst/>
          </a:prstGeom>
          <a:ln w="9525">
            <a:round/>
          </a:ln>
        </p:spPr>
        <p:txBody>
          <a:bodyPr lIns="91439" tIns="45719" rIns="91439" bIns="45719" anchor="t"/>
          <a:lstStyle/>
          <a:p>
            <a:endParaRPr/>
          </a:p>
        </p:txBody>
      </p:sp>
      <p:sp>
        <p:nvSpPr>
          <p:cNvPr id="93" name="Title Text"/>
          <p:cNvSpPr txBox="1">
            <a:spLocks noGrp="1"/>
          </p:cNvSpPr>
          <p:nvPr>
            <p:ph type="title"/>
          </p:nvPr>
        </p:nvSpPr>
        <p:spPr>
          <a:prstGeom prst="rect">
            <a:avLst/>
          </a:prstGeom>
        </p:spPr>
        <p:txBody>
          <a:bodyPr/>
          <a:lstStyle/>
          <a:p>
            <a:r>
              <a:t>Title Text</a:t>
            </a:r>
          </a:p>
        </p:txBody>
      </p:sp>
      <p:sp>
        <p:nvSpPr>
          <p:cNvPr id="94" name="Body Level One…"/>
          <p:cNvSpPr txBox="1">
            <a:spLocks noGrp="1"/>
          </p:cNvSpPr>
          <p:nvPr>
            <p:ph type="body" sz="half" idx="1"/>
          </p:nvPr>
        </p:nvSpPr>
        <p:spPr>
          <a:xfrm>
            <a:off x="1320840" y="2654300"/>
            <a:ext cx="6841276" cy="6121400"/>
          </a:xfrm>
          <a:prstGeom prst="rect">
            <a:avLst/>
          </a:prstGeom>
        </p:spPr>
        <p:txBody>
          <a:bodyPr/>
          <a:lstStyle>
            <a:lvl1pPr marL="1039759" indent="-616404">
              <a:spcBef>
                <a:spcPts val="4934"/>
              </a:spcBef>
              <a:buFont typeface="Gill Sans"/>
              <a:buBlip>
                <a:blip r:embed="rId2"/>
              </a:buBlip>
              <a:defRPr sz="4800"/>
            </a:lvl1pPr>
            <a:lvl2pPr marL="1903402" indent="-616404">
              <a:spcBef>
                <a:spcPts val="4934"/>
              </a:spcBef>
              <a:buFont typeface="Gill Sans"/>
              <a:buBlip>
                <a:blip r:embed="rId2"/>
              </a:buBlip>
              <a:defRPr sz="4800"/>
            </a:lvl2pPr>
            <a:lvl3pPr marL="2750109" indent="-616403">
              <a:spcBef>
                <a:spcPts val="4934"/>
              </a:spcBef>
              <a:buFont typeface="Gill Sans"/>
              <a:buBlip>
                <a:blip r:embed="rId2"/>
              </a:buBlip>
              <a:defRPr sz="4800"/>
            </a:lvl3pPr>
            <a:lvl4pPr marL="3630687" indent="-616403">
              <a:spcBef>
                <a:spcPts val="4934"/>
              </a:spcBef>
              <a:buFont typeface="Gill Sans"/>
              <a:buBlip>
                <a:blip r:embed="rId2"/>
              </a:buBlip>
              <a:defRPr sz="4800"/>
            </a:lvl4pPr>
            <a:lvl5pPr marL="4494330" indent="-616403">
              <a:spcBef>
                <a:spcPts val="4934"/>
              </a:spcBef>
              <a:buFont typeface="Gill Sans"/>
              <a:buBlip>
                <a:blip r:embed="rId2"/>
              </a:buBlip>
              <a:defRPr sz="4800"/>
            </a:lvl5pPr>
          </a:lstStyle>
          <a:p>
            <a:r>
              <a:t>Body Level One</a:t>
            </a:r>
          </a:p>
          <a:p>
            <a:pPr lvl="1"/>
            <a:r>
              <a:t>Body Level Two</a:t>
            </a:r>
          </a:p>
          <a:p>
            <a:pPr lvl="2"/>
            <a:r>
              <a:t>Body Level Three</a:t>
            </a:r>
          </a:p>
          <a:p>
            <a:pPr lvl="3"/>
            <a:r>
              <a:t>Body Level Four</a:t>
            </a:r>
          </a:p>
          <a:p>
            <a:pPr lvl="4"/>
            <a:r>
              <a:t>Body Level Five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75714529"/>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102" name="Title Text"/>
          <p:cNvSpPr txBox="1">
            <a:spLocks noGrp="1"/>
          </p:cNvSpPr>
          <p:nvPr>
            <p:ph type="title"/>
          </p:nvPr>
        </p:nvSpPr>
        <p:spPr>
          <a:prstGeom prst="rect">
            <a:avLst/>
          </a:prstGeom>
        </p:spPr>
        <p:txBody>
          <a:bodyPr/>
          <a:lstStyle/>
          <a:p>
            <a:r>
              <a:t>Title Text</a:t>
            </a:r>
          </a:p>
        </p:txBody>
      </p:sp>
      <p:sp>
        <p:nvSpPr>
          <p:cNvPr id="103" name="Body Level One…"/>
          <p:cNvSpPr txBox="1">
            <a:spLocks noGrp="1"/>
          </p:cNvSpPr>
          <p:nvPr>
            <p:ph type="body" sz="half" idx="1"/>
          </p:nvPr>
        </p:nvSpPr>
        <p:spPr>
          <a:xfrm>
            <a:off x="1320840" y="2654300"/>
            <a:ext cx="6841276" cy="6121400"/>
          </a:xfrm>
          <a:prstGeom prst="rect">
            <a:avLst/>
          </a:prstGeom>
        </p:spPr>
        <p:txBody>
          <a:bodyPr/>
          <a:lstStyle>
            <a:lvl1pPr marL="1039759" indent="-616404">
              <a:spcBef>
                <a:spcPts val="4934"/>
              </a:spcBef>
              <a:buFont typeface="Gill Sans"/>
              <a:buBlip>
                <a:blip r:embed="rId2"/>
              </a:buBlip>
              <a:defRPr sz="4800"/>
            </a:lvl1pPr>
            <a:lvl2pPr marL="1903402" indent="-616404">
              <a:spcBef>
                <a:spcPts val="4934"/>
              </a:spcBef>
              <a:buFont typeface="Gill Sans"/>
              <a:buBlip>
                <a:blip r:embed="rId2"/>
              </a:buBlip>
              <a:defRPr sz="4800"/>
            </a:lvl2pPr>
            <a:lvl3pPr marL="2750109" indent="-616403">
              <a:spcBef>
                <a:spcPts val="4934"/>
              </a:spcBef>
              <a:buFont typeface="Gill Sans"/>
              <a:buBlip>
                <a:blip r:embed="rId2"/>
              </a:buBlip>
              <a:defRPr sz="4800"/>
            </a:lvl3pPr>
            <a:lvl4pPr marL="3630687" indent="-616403">
              <a:spcBef>
                <a:spcPts val="4934"/>
              </a:spcBef>
              <a:buFont typeface="Gill Sans"/>
              <a:buBlip>
                <a:blip r:embed="rId2"/>
              </a:buBlip>
              <a:defRPr sz="4800"/>
            </a:lvl4pPr>
            <a:lvl5pPr marL="4494330" indent="-616403">
              <a:spcBef>
                <a:spcPts val="4934"/>
              </a:spcBef>
              <a:buFont typeface="Gill Sans"/>
              <a:buBlip>
                <a:blip r:embed="rId2"/>
              </a:buBlip>
              <a:defRPr sz="4800"/>
            </a:lvl5pPr>
          </a:lstStyle>
          <a:p>
            <a:r>
              <a:t>Body Level One</a:t>
            </a:r>
          </a:p>
          <a:p>
            <a:pPr lvl="1"/>
            <a:r>
              <a:t>Body Level Two</a:t>
            </a:r>
          </a:p>
          <a:p>
            <a:pPr lvl="2"/>
            <a:r>
              <a:t>Body Level Three</a:t>
            </a:r>
          </a:p>
          <a:p>
            <a:pPr lvl="3"/>
            <a:r>
              <a:t>Body Level Four</a:t>
            </a:r>
          </a:p>
          <a:p>
            <a:pPr lvl="4"/>
            <a:r>
              <a:t>Body Level Five</a:t>
            </a: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4233701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11" name="Title Text"/>
          <p:cNvSpPr txBox="1">
            <a:spLocks noGrp="1"/>
          </p:cNvSpPr>
          <p:nvPr>
            <p:ph type="title"/>
          </p:nvPr>
        </p:nvSpPr>
        <p:spPr>
          <a:prstGeom prst="rect">
            <a:avLst/>
          </a:prstGeom>
        </p:spPr>
        <p:txBody>
          <a:bodyPr/>
          <a:lstStyle/>
          <a:p>
            <a:r>
              <a:t>Title Text</a:t>
            </a:r>
          </a:p>
        </p:txBody>
      </p:sp>
      <p:sp>
        <p:nvSpPr>
          <p:cNvPr id="112" name="Body Level One…"/>
          <p:cNvSpPr txBox="1">
            <a:spLocks noGrp="1"/>
          </p:cNvSpPr>
          <p:nvPr>
            <p:ph type="body" sz="quarter" idx="1"/>
          </p:nvPr>
        </p:nvSpPr>
        <p:spPr>
          <a:xfrm>
            <a:off x="10498988" y="2654300"/>
            <a:ext cx="5503501" cy="6121400"/>
          </a:xfrm>
          <a:prstGeom prst="rect">
            <a:avLst/>
          </a:prstGeom>
        </p:spPr>
        <p:txBody>
          <a:bodyPr/>
          <a:lstStyle>
            <a:lvl1pPr marL="1039759" indent="-616404">
              <a:spcBef>
                <a:spcPts val="4934"/>
              </a:spcBef>
              <a:buFont typeface="Gill Sans"/>
              <a:buBlip>
                <a:blip r:embed="rId2"/>
              </a:buBlip>
              <a:defRPr sz="4800"/>
            </a:lvl1pPr>
            <a:lvl2pPr marL="1903402" indent="-616404">
              <a:spcBef>
                <a:spcPts val="4934"/>
              </a:spcBef>
              <a:buFont typeface="Gill Sans"/>
              <a:buBlip>
                <a:blip r:embed="rId2"/>
              </a:buBlip>
              <a:defRPr sz="4800"/>
            </a:lvl2pPr>
            <a:lvl3pPr marL="2750109" indent="-616403">
              <a:spcBef>
                <a:spcPts val="4934"/>
              </a:spcBef>
              <a:buFont typeface="Gill Sans"/>
              <a:buBlip>
                <a:blip r:embed="rId2"/>
              </a:buBlip>
              <a:defRPr sz="4800"/>
            </a:lvl3pPr>
            <a:lvl4pPr marL="3630687" indent="-616403">
              <a:spcBef>
                <a:spcPts val="4934"/>
              </a:spcBef>
              <a:buFont typeface="Gill Sans"/>
              <a:buBlip>
                <a:blip r:embed="rId2"/>
              </a:buBlip>
              <a:defRPr sz="4800"/>
            </a:lvl4pPr>
            <a:lvl5pPr marL="4494330" indent="-616403">
              <a:spcBef>
                <a:spcPts val="4934"/>
              </a:spcBef>
              <a:buFont typeface="Gill Sans"/>
              <a:buBlip>
                <a:blip r:embed="rId2"/>
              </a:buBlip>
              <a:defRPr sz="4800"/>
            </a:lvl5pPr>
          </a:lstStyle>
          <a:p>
            <a:r>
              <a:t>Body Level One</a:t>
            </a:r>
          </a:p>
          <a:p>
            <a:pPr lvl="1"/>
            <a:r>
              <a:t>Body Level Two</a:t>
            </a:r>
          </a:p>
          <a:p>
            <a:pPr lvl="2"/>
            <a:r>
              <a:t>Body Level Three</a:t>
            </a:r>
          </a:p>
          <a:p>
            <a:pPr lvl="3"/>
            <a:r>
              <a:t>Body Level Four</a:t>
            </a:r>
          </a:p>
          <a:p>
            <a:pPr lvl="4"/>
            <a:r>
              <a:t>Body Level Five</a:t>
            </a:r>
          </a:p>
        </p:txBody>
      </p:sp>
      <p:sp>
        <p:nvSpPr>
          <p:cNvPr id="1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31208597"/>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1_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128" name="Group"/>
          <p:cNvGrpSpPr/>
          <p:nvPr/>
        </p:nvGrpSpPr>
        <p:grpSpPr>
          <a:xfrm>
            <a:off x="778957" y="571501"/>
            <a:ext cx="15799283" cy="8585201"/>
            <a:chOff x="0" y="0"/>
            <a:chExt cx="11849100" cy="8585200"/>
          </a:xfrm>
        </p:grpSpPr>
        <p:pic>
          <p:nvPicPr>
            <p:cNvPr id="120" name="venetian_dingbat_1.tiff" descr="venetian_dingbat_1.tiff"/>
            <p:cNvPicPr>
              <a:picLocks noChangeAspect="1"/>
            </p:cNvPicPr>
            <p:nvPr/>
          </p:nvPicPr>
          <p:blipFill>
            <a:blip r:embed="rId3"/>
            <a:stretch>
              <a:fillRect/>
            </a:stretch>
          </p:blipFill>
          <p:spPr>
            <a:xfrm>
              <a:off x="0" y="0"/>
              <a:ext cx="1752600" cy="1841500"/>
            </a:xfrm>
            <a:prstGeom prst="rect">
              <a:avLst/>
            </a:prstGeom>
            <a:ln w="12700" cap="flat">
              <a:noFill/>
              <a:miter lim="400000"/>
            </a:ln>
            <a:effectLst>
              <a:outerShdw blurRad="12700" dist="12700" rotWithShape="0">
                <a:srgbClr val="FFFFFF"/>
              </a:outerShdw>
            </a:effectLst>
          </p:spPr>
        </p:pic>
        <p:pic>
          <p:nvPicPr>
            <p:cNvPr id="121" name="venetian_dingbat_1.tiff" descr="venetian_dingbat_1.tiff"/>
            <p:cNvPicPr>
              <a:picLocks noChangeAspect="1"/>
            </p:cNvPicPr>
            <p:nvPr/>
          </p:nvPicPr>
          <p:blipFill>
            <a:blip r:embed="rId3"/>
            <a:stretch>
              <a:fillRect/>
            </a:stretch>
          </p:blipFill>
          <p:spPr>
            <a:xfrm flipH="1">
              <a:off x="10096500" y="0"/>
              <a:ext cx="1752600" cy="1841500"/>
            </a:xfrm>
            <a:prstGeom prst="rect">
              <a:avLst/>
            </a:prstGeom>
            <a:ln w="12700" cap="flat">
              <a:noFill/>
              <a:miter lim="400000"/>
            </a:ln>
            <a:effectLst>
              <a:outerShdw blurRad="12700" dist="12700" rotWithShape="0">
                <a:srgbClr val="FFFFFF"/>
              </a:outerShdw>
            </a:effectLst>
          </p:spPr>
        </p:pic>
        <p:sp>
          <p:nvSpPr>
            <p:cNvPr id="122" name="Line"/>
            <p:cNvSpPr/>
            <p:nvPr/>
          </p:nvSpPr>
          <p:spPr>
            <a:xfrm flipH="1">
              <a:off x="11811000" y="1270000"/>
              <a:ext cx="1" cy="6032500"/>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pic>
          <p:nvPicPr>
            <p:cNvPr id="123" name="venetian_dingbat_1.tiff" descr="venetian_dingbat_1.tiff"/>
            <p:cNvPicPr>
              <a:picLocks noChangeAspect="1"/>
            </p:cNvPicPr>
            <p:nvPr/>
          </p:nvPicPr>
          <p:blipFill>
            <a:blip r:embed="rId3"/>
            <a:stretch>
              <a:fillRect/>
            </a:stretch>
          </p:blipFill>
          <p:spPr>
            <a:xfrm rot="10800000" flipH="1">
              <a:off x="0" y="6743700"/>
              <a:ext cx="1752600" cy="1841500"/>
            </a:xfrm>
            <a:prstGeom prst="rect">
              <a:avLst/>
            </a:prstGeom>
            <a:ln w="12700" cap="flat">
              <a:noFill/>
              <a:miter lim="400000"/>
            </a:ln>
            <a:effectLst>
              <a:outerShdw blurRad="12700" dist="12700" rotWithShape="0">
                <a:srgbClr val="FFFFFF"/>
              </a:outerShdw>
            </a:effectLst>
          </p:spPr>
        </p:pic>
        <p:pic>
          <p:nvPicPr>
            <p:cNvPr id="124" name="venetian_dingbat_1.tiff" descr="venetian_dingbat_1.tiff"/>
            <p:cNvPicPr>
              <a:picLocks noChangeAspect="1"/>
            </p:cNvPicPr>
            <p:nvPr/>
          </p:nvPicPr>
          <p:blipFill>
            <a:blip r:embed="rId3"/>
            <a:stretch>
              <a:fillRect/>
            </a:stretch>
          </p:blipFill>
          <p:spPr>
            <a:xfrm rot="10800000">
              <a:off x="10096500" y="6743700"/>
              <a:ext cx="1752600" cy="1841500"/>
            </a:xfrm>
            <a:prstGeom prst="rect">
              <a:avLst/>
            </a:prstGeom>
            <a:ln w="12700" cap="flat">
              <a:noFill/>
              <a:miter lim="400000"/>
            </a:ln>
            <a:effectLst>
              <a:outerShdw blurRad="12700" dist="12700" rotWithShape="0">
                <a:srgbClr val="FFFFFF"/>
              </a:outerShdw>
            </a:effectLst>
          </p:spPr>
        </p:pic>
        <p:sp>
          <p:nvSpPr>
            <p:cNvPr id="125" name="Line"/>
            <p:cNvSpPr/>
            <p:nvPr/>
          </p:nvSpPr>
          <p:spPr>
            <a:xfrm>
              <a:off x="1206500" y="8534400"/>
              <a:ext cx="9436100" cy="127"/>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126" name="Line"/>
            <p:cNvSpPr/>
            <p:nvPr/>
          </p:nvSpPr>
          <p:spPr>
            <a:xfrm flipH="1">
              <a:off x="25398" y="1285166"/>
              <a:ext cx="1" cy="6019127"/>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sp>
          <p:nvSpPr>
            <p:cNvPr id="127" name="Line"/>
            <p:cNvSpPr/>
            <p:nvPr/>
          </p:nvSpPr>
          <p:spPr>
            <a:xfrm>
              <a:off x="1206500" y="26349"/>
              <a:ext cx="9436100" cy="61"/>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grpSp>
      <p:sp>
        <p:nvSpPr>
          <p:cNvPr id="129" name="Title Text"/>
          <p:cNvSpPr txBox="1">
            <a:spLocks noGrp="1"/>
          </p:cNvSpPr>
          <p:nvPr>
            <p:ph type="title"/>
          </p:nvPr>
        </p:nvSpPr>
        <p:spPr>
          <a:xfrm>
            <a:off x="1524047" y="1600200"/>
            <a:ext cx="14292170" cy="3378200"/>
          </a:xfrm>
          <a:prstGeom prst="rect">
            <a:avLst/>
          </a:prstGeom>
        </p:spPr>
        <p:txBody>
          <a:bodyPr anchor="b"/>
          <a:lstStyle>
            <a:lvl1pPr>
              <a:defRPr sz="9600" cap="all">
                <a:solidFill>
                  <a:srgbClr val="AF6D51"/>
                </a:solidFill>
                <a:latin typeface="+mn-lt"/>
                <a:ea typeface="+mn-ea"/>
                <a:cs typeface="+mn-cs"/>
                <a:sym typeface="Baskerville"/>
              </a:defRPr>
            </a:lvl1pPr>
          </a:lstStyle>
          <a:p>
            <a:r>
              <a:t>Title Text</a:t>
            </a:r>
          </a:p>
        </p:txBody>
      </p:sp>
      <p:sp>
        <p:nvSpPr>
          <p:cNvPr id="130" name="Body Level One…"/>
          <p:cNvSpPr txBox="1">
            <a:spLocks noGrp="1"/>
          </p:cNvSpPr>
          <p:nvPr>
            <p:ph type="body" sz="quarter" idx="1"/>
          </p:nvPr>
        </p:nvSpPr>
        <p:spPr>
          <a:xfrm>
            <a:off x="1524047" y="4965700"/>
            <a:ext cx="14292170" cy="1130300"/>
          </a:xfrm>
          <a:prstGeom prst="rect">
            <a:avLst/>
          </a:prstGeom>
        </p:spPr>
        <p:txBody>
          <a:bodyPr anchor="t"/>
          <a:lstStyle>
            <a:lvl1pPr marL="0" indent="0" algn="ctr">
              <a:spcBef>
                <a:spcPts val="0"/>
              </a:spcBef>
              <a:buSzTx/>
              <a:buNone/>
              <a:defRPr sz="4800" i="0">
                <a:solidFill>
                  <a:srgbClr val="7B5E2F"/>
                </a:solidFill>
                <a:latin typeface="+mn-lt"/>
                <a:ea typeface="+mn-ea"/>
                <a:cs typeface="+mn-cs"/>
                <a:sym typeface="Baskerville"/>
              </a:defRPr>
            </a:lvl1pPr>
            <a:lvl2pPr marL="0" indent="0" algn="ctr">
              <a:spcBef>
                <a:spcPts val="0"/>
              </a:spcBef>
              <a:buSzTx/>
              <a:buNone/>
              <a:defRPr sz="4800" i="0">
                <a:solidFill>
                  <a:srgbClr val="7B5E2F"/>
                </a:solidFill>
                <a:latin typeface="+mn-lt"/>
                <a:ea typeface="+mn-ea"/>
                <a:cs typeface="+mn-cs"/>
                <a:sym typeface="Baskerville"/>
              </a:defRPr>
            </a:lvl2pPr>
            <a:lvl3pPr marL="0" indent="0" algn="ctr">
              <a:spcBef>
                <a:spcPts val="0"/>
              </a:spcBef>
              <a:buSzTx/>
              <a:buNone/>
              <a:defRPr sz="4800" i="0">
                <a:solidFill>
                  <a:srgbClr val="7B5E2F"/>
                </a:solidFill>
                <a:latin typeface="+mn-lt"/>
                <a:ea typeface="+mn-ea"/>
                <a:cs typeface="+mn-cs"/>
                <a:sym typeface="Baskerville"/>
              </a:defRPr>
            </a:lvl3pPr>
            <a:lvl4pPr marL="0" indent="0" algn="ctr">
              <a:spcBef>
                <a:spcPts val="0"/>
              </a:spcBef>
              <a:buSzTx/>
              <a:buNone/>
              <a:defRPr sz="4800" i="0">
                <a:solidFill>
                  <a:srgbClr val="7B5E2F"/>
                </a:solidFill>
                <a:latin typeface="+mn-lt"/>
                <a:ea typeface="+mn-ea"/>
                <a:cs typeface="+mn-cs"/>
                <a:sym typeface="Baskerville"/>
              </a:defRPr>
            </a:lvl4pPr>
            <a:lvl5pPr marL="0" indent="0" algn="ctr">
              <a:spcBef>
                <a:spcPts val="0"/>
              </a:spcBef>
              <a:buSzTx/>
              <a:buNone/>
              <a:defRPr sz="4800" i="0">
                <a:solidFill>
                  <a:srgbClr val="7B5E2F"/>
                </a:solidFill>
                <a:latin typeface="+mn-lt"/>
                <a:ea typeface="+mn-ea"/>
                <a:cs typeface="+mn-cs"/>
                <a:sym typeface="Baskerville"/>
              </a:defRPr>
            </a:lvl5pPr>
          </a:lstStyle>
          <a:p>
            <a:r>
              <a:t>Body Level One</a:t>
            </a:r>
          </a:p>
          <a:p>
            <a:pPr lvl="1"/>
            <a:r>
              <a:t>Body Level Two</a:t>
            </a:r>
          </a:p>
          <a:p>
            <a:pPr lvl="2"/>
            <a:r>
              <a:t>Body Level Three</a:t>
            </a:r>
          </a:p>
          <a:p>
            <a:pPr lvl="3"/>
            <a:r>
              <a:t>Body Level Four</a:t>
            </a:r>
          </a:p>
          <a:p>
            <a:pPr lvl="4"/>
            <a:r>
              <a:t>Body Level Five</a:t>
            </a:r>
          </a:p>
        </p:txBody>
      </p:sp>
      <p:sp>
        <p:nvSpPr>
          <p:cNvPr id="131" name="Slide Number"/>
          <p:cNvSpPr txBox="1">
            <a:spLocks noGrp="1"/>
          </p:cNvSpPr>
          <p:nvPr>
            <p:ph type="sldNum" sz="quarter" idx="2"/>
          </p:nvPr>
        </p:nvSpPr>
        <p:spPr>
          <a:xfrm>
            <a:off x="8475017" y="8953500"/>
            <a:ext cx="407163" cy="389915"/>
          </a:xfrm>
          <a:prstGeom prst="rect">
            <a:avLst/>
          </a:prstGeom>
          <a:gradFill>
            <a:gsLst>
              <a:gs pos="0">
                <a:srgbClr val="F1ECD6"/>
              </a:gs>
              <a:gs pos="100000">
                <a:srgbClr val="F1E6BD"/>
              </a:gs>
            </a:gsLst>
            <a:lin ang="5400000"/>
          </a:gradFill>
        </p:spPr>
        <p:txBody>
          <a:bodyPr anchor="t"/>
          <a:lstStyle>
            <a:lvl1pPr>
              <a:defRPr sz="1867">
                <a:solidFill>
                  <a:srgbClr val="63482A"/>
                </a:solidFill>
                <a:latin typeface="Baskerville SemiBold"/>
                <a:ea typeface="Baskerville SemiBold"/>
                <a:cs typeface="Baskerville SemiBold"/>
                <a:sym typeface="Baskerville SemiBold"/>
              </a:defRPr>
            </a:lvl1pPr>
          </a:lstStyle>
          <a:p>
            <a:fld id="{86CB4B4D-7CA3-9044-876B-883B54F8677D}" type="slidenum">
              <a:t>‹#›</a:t>
            </a:fld>
            <a:endParaRPr/>
          </a:p>
        </p:txBody>
      </p:sp>
    </p:spTree>
    <p:extLst>
      <p:ext uri="{BB962C8B-B14F-4D97-AF65-F5344CB8AC3E}">
        <p14:creationId xmlns:p14="http://schemas.microsoft.com/office/powerpoint/2010/main" val="3376474960"/>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1_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148" name="Group"/>
          <p:cNvGrpSpPr/>
          <p:nvPr/>
        </p:nvGrpSpPr>
        <p:grpSpPr>
          <a:xfrm>
            <a:off x="660420" y="571500"/>
            <a:ext cx="16019423" cy="8648700"/>
            <a:chOff x="0" y="0"/>
            <a:chExt cx="12014200" cy="8648700"/>
          </a:xfrm>
        </p:grpSpPr>
        <p:pic>
          <p:nvPicPr>
            <p:cNvPr id="138" name="venetian_dingbat_2.tiff" descr="venetian_dingbat_2.tiff"/>
            <p:cNvPicPr>
              <a:picLocks noChangeAspect="1"/>
            </p:cNvPicPr>
            <p:nvPr/>
          </p:nvPicPr>
          <p:blipFill>
            <a:blip r:embed="rId3"/>
            <a:stretch>
              <a:fillRect/>
            </a:stretch>
          </p:blipFill>
          <p:spPr>
            <a:xfrm flipH="1">
              <a:off x="11887200" y="8521700"/>
              <a:ext cx="127000" cy="127000"/>
            </a:xfrm>
            <a:prstGeom prst="rect">
              <a:avLst/>
            </a:prstGeom>
            <a:ln w="12700" cap="flat">
              <a:noFill/>
              <a:miter lim="400000"/>
            </a:ln>
            <a:effectLst/>
          </p:spPr>
        </p:pic>
        <p:pic>
          <p:nvPicPr>
            <p:cNvPr id="139" name="venetian_dingbat_1.tiff" descr="venetian_dingbat_1.tiff"/>
            <p:cNvPicPr>
              <a:picLocks noChangeAspect="1"/>
            </p:cNvPicPr>
            <p:nvPr/>
          </p:nvPicPr>
          <p:blipFill>
            <a:blip r:embed="rId4"/>
            <a:stretch>
              <a:fillRect/>
            </a:stretch>
          </p:blipFill>
          <p:spPr>
            <a:xfrm flipH="1">
              <a:off x="10185400" y="0"/>
              <a:ext cx="1752600" cy="1841500"/>
            </a:xfrm>
            <a:prstGeom prst="rect">
              <a:avLst/>
            </a:prstGeom>
            <a:ln w="12700" cap="flat">
              <a:noFill/>
              <a:miter lim="400000"/>
            </a:ln>
            <a:effectLst>
              <a:outerShdw blurRad="12700" dist="12700" rotWithShape="0">
                <a:srgbClr val="FFFFFF"/>
              </a:outerShdw>
            </a:effectLst>
          </p:spPr>
        </p:pic>
        <p:pic>
          <p:nvPicPr>
            <p:cNvPr id="140" name="venetian_dingbat_1.tiff" descr="venetian_dingbat_1.tiff"/>
            <p:cNvPicPr>
              <a:picLocks noChangeAspect="1"/>
            </p:cNvPicPr>
            <p:nvPr/>
          </p:nvPicPr>
          <p:blipFill>
            <a:blip r:embed="rId4"/>
            <a:stretch>
              <a:fillRect/>
            </a:stretch>
          </p:blipFill>
          <p:spPr>
            <a:xfrm>
              <a:off x="88900" y="0"/>
              <a:ext cx="1752600" cy="1841500"/>
            </a:xfrm>
            <a:prstGeom prst="rect">
              <a:avLst/>
            </a:prstGeom>
            <a:ln w="12700" cap="flat">
              <a:noFill/>
              <a:miter lim="400000"/>
            </a:ln>
            <a:effectLst>
              <a:outerShdw blurRad="12700" dist="12700" rotWithShape="0">
                <a:srgbClr val="FFFFFF"/>
              </a:outerShdw>
            </a:effectLst>
          </p:spPr>
        </p:pic>
        <p:pic>
          <p:nvPicPr>
            <p:cNvPr id="141" name="venetian_dingbat_2.tiff" descr="venetian_dingbat_2.tiff"/>
            <p:cNvPicPr>
              <a:picLocks noChangeAspect="1"/>
            </p:cNvPicPr>
            <p:nvPr/>
          </p:nvPicPr>
          <p:blipFill>
            <a:blip r:embed="rId3"/>
            <a:stretch>
              <a:fillRect/>
            </a:stretch>
          </p:blipFill>
          <p:spPr>
            <a:xfrm>
              <a:off x="0" y="8521700"/>
              <a:ext cx="127000" cy="127000"/>
            </a:xfrm>
            <a:prstGeom prst="rect">
              <a:avLst/>
            </a:prstGeom>
            <a:ln w="12700" cap="flat">
              <a:noFill/>
              <a:miter lim="400000"/>
            </a:ln>
            <a:effectLst/>
          </p:spPr>
        </p:pic>
        <p:sp>
          <p:nvSpPr>
            <p:cNvPr id="142" name="Line"/>
            <p:cNvSpPr/>
            <p:nvPr/>
          </p:nvSpPr>
          <p:spPr>
            <a:xfrm>
              <a:off x="1295400" y="25400"/>
              <a:ext cx="9436100" cy="1"/>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143" name="Line"/>
            <p:cNvSpPr/>
            <p:nvPr/>
          </p:nvSpPr>
          <p:spPr>
            <a:xfrm>
              <a:off x="95247" y="8535862"/>
              <a:ext cx="11817353" cy="79"/>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144" name="Line"/>
            <p:cNvSpPr/>
            <p:nvPr/>
          </p:nvSpPr>
          <p:spPr>
            <a:xfrm>
              <a:off x="114300" y="1968500"/>
              <a:ext cx="11785600" cy="2"/>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145" name="Line"/>
            <p:cNvSpPr/>
            <p:nvPr/>
          </p:nvSpPr>
          <p:spPr>
            <a:xfrm>
              <a:off x="107719" y="2019391"/>
              <a:ext cx="11792181" cy="114"/>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146" name="Line"/>
            <p:cNvSpPr/>
            <p:nvPr/>
          </p:nvSpPr>
          <p:spPr>
            <a:xfrm flipH="1">
              <a:off x="114298" y="1285166"/>
              <a:ext cx="1" cy="7261934"/>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sp>
          <p:nvSpPr>
            <p:cNvPr id="147" name="Line"/>
            <p:cNvSpPr/>
            <p:nvPr/>
          </p:nvSpPr>
          <p:spPr>
            <a:xfrm flipH="1">
              <a:off x="11899899" y="1276080"/>
              <a:ext cx="1" cy="7264807"/>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grpSp>
      <p:sp>
        <p:nvSpPr>
          <p:cNvPr id="149" name="Title Text"/>
          <p:cNvSpPr txBox="1">
            <a:spLocks noGrp="1"/>
          </p:cNvSpPr>
          <p:nvPr>
            <p:ph type="title"/>
          </p:nvPr>
        </p:nvSpPr>
        <p:spPr>
          <a:xfrm>
            <a:off x="1524047" y="825500"/>
            <a:ext cx="14292170" cy="1524000"/>
          </a:xfrm>
          <a:prstGeom prst="rect">
            <a:avLst/>
          </a:prstGeom>
        </p:spPr>
        <p:txBody>
          <a:bodyPr/>
          <a:lstStyle>
            <a:lvl1pPr>
              <a:defRPr sz="9600" cap="all">
                <a:solidFill>
                  <a:srgbClr val="AF6D51"/>
                </a:solidFill>
                <a:latin typeface="+mn-lt"/>
                <a:ea typeface="+mn-ea"/>
                <a:cs typeface="+mn-cs"/>
                <a:sym typeface="Baskerville"/>
              </a:defRPr>
            </a:lvl1pPr>
          </a:lstStyle>
          <a:p>
            <a:r>
              <a:t>Title Text</a:t>
            </a:r>
          </a:p>
        </p:txBody>
      </p:sp>
      <p:sp>
        <p:nvSpPr>
          <p:cNvPr id="150" name="Body Level One…"/>
          <p:cNvSpPr txBox="1">
            <a:spLocks noGrp="1"/>
          </p:cNvSpPr>
          <p:nvPr>
            <p:ph type="body" idx="1"/>
          </p:nvPr>
        </p:nvSpPr>
        <p:spPr>
          <a:xfrm>
            <a:off x="1524047" y="2882900"/>
            <a:ext cx="14292170" cy="6045200"/>
          </a:xfrm>
          <a:prstGeom prst="rect">
            <a:avLst/>
          </a:prstGeom>
        </p:spPr>
        <p:txBody>
          <a:bodyPr/>
          <a:lstStyle>
            <a:lvl1pPr marL="762038" indent="-762038">
              <a:spcBef>
                <a:spcPts val="3734"/>
              </a:spcBef>
              <a:buSzPct val="60000"/>
              <a:buBlip>
                <a:blip r:embed="rId5"/>
              </a:buBlip>
              <a:defRPr sz="4800" i="0">
                <a:solidFill>
                  <a:srgbClr val="7B5E2F"/>
                </a:solidFill>
                <a:latin typeface="+mn-lt"/>
                <a:ea typeface="+mn-ea"/>
                <a:cs typeface="+mn-cs"/>
                <a:sym typeface="Baskerville"/>
              </a:defRPr>
            </a:lvl1pPr>
            <a:lvl2pPr marL="1354734" indent="-762038">
              <a:spcBef>
                <a:spcPts val="3734"/>
              </a:spcBef>
              <a:buSzPct val="60000"/>
              <a:buBlip>
                <a:blip r:embed="rId5"/>
              </a:buBlip>
              <a:defRPr sz="4800" i="0">
                <a:solidFill>
                  <a:srgbClr val="7B5E2F"/>
                </a:solidFill>
                <a:latin typeface="+mn-lt"/>
                <a:ea typeface="+mn-ea"/>
                <a:cs typeface="+mn-cs"/>
                <a:sym typeface="Baskerville"/>
              </a:defRPr>
            </a:lvl2pPr>
            <a:lvl3pPr marL="1947431" indent="-762038">
              <a:spcBef>
                <a:spcPts val="3734"/>
              </a:spcBef>
              <a:buSzPct val="60000"/>
              <a:buBlip>
                <a:blip r:embed="rId5"/>
              </a:buBlip>
              <a:defRPr sz="4800" i="0">
                <a:solidFill>
                  <a:srgbClr val="7B5E2F"/>
                </a:solidFill>
                <a:latin typeface="+mn-lt"/>
                <a:ea typeface="+mn-ea"/>
                <a:cs typeface="+mn-cs"/>
                <a:sym typeface="Baskerville"/>
              </a:defRPr>
            </a:lvl3pPr>
            <a:lvl4pPr marL="2540127" indent="-762038">
              <a:spcBef>
                <a:spcPts val="3734"/>
              </a:spcBef>
              <a:buSzPct val="60000"/>
              <a:buBlip>
                <a:blip r:embed="rId5"/>
              </a:buBlip>
              <a:defRPr sz="4800" i="0">
                <a:solidFill>
                  <a:srgbClr val="7B5E2F"/>
                </a:solidFill>
                <a:latin typeface="+mn-lt"/>
                <a:ea typeface="+mn-ea"/>
                <a:cs typeface="+mn-cs"/>
                <a:sym typeface="Baskerville"/>
              </a:defRPr>
            </a:lvl4pPr>
            <a:lvl5pPr marL="3132823" indent="-762038">
              <a:spcBef>
                <a:spcPts val="3734"/>
              </a:spcBef>
              <a:buSzPct val="60000"/>
              <a:buBlip>
                <a:blip r:embed="rId5"/>
              </a:buBlip>
              <a:defRPr sz="4800" i="0">
                <a:solidFill>
                  <a:srgbClr val="7B5E2F"/>
                </a:solidFill>
                <a:latin typeface="+mn-lt"/>
                <a:ea typeface="+mn-ea"/>
                <a:cs typeface="+mn-cs"/>
                <a:sym typeface="Baskerville"/>
              </a:defRPr>
            </a:lvl5pPr>
          </a:lstStyle>
          <a:p>
            <a:r>
              <a:t>Body Level One</a:t>
            </a:r>
          </a:p>
          <a:p>
            <a:pPr lvl="1"/>
            <a:r>
              <a:t>Body Level Two</a:t>
            </a:r>
          </a:p>
          <a:p>
            <a:pPr lvl="2"/>
            <a:r>
              <a:t>Body Level Three</a:t>
            </a:r>
          </a:p>
          <a:p>
            <a:pPr lvl="3"/>
            <a:r>
              <a:t>Body Level Four</a:t>
            </a:r>
          </a:p>
          <a:p>
            <a:pPr lvl="4"/>
            <a:r>
              <a:t>Body Level Five</a:t>
            </a:r>
          </a:p>
        </p:txBody>
      </p:sp>
      <p:sp>
        <p:nvSpPr>
          <p:cNvPr id="151" name="Slide Number"/>
          <p:cNvSpPr txBox="1">
            <a:spLocks noGrp="1"/>
          </p:cNvSpPr>
          <p:nvPr>
            <p:ph type="sldNum" sz="quarter" idx="2"/>
          </p:nvPr>
        </p:nvSpPr>
        <p:spPr>
          <a:xfrm>
            <a:off x="8475017" y="8953500"/>
            <a:ext cx="407163" cy="389915"/>
          </a:xfrm>
          <a:prstGeom prst="rect">
            <a:avLst/>
          </a:prstGeom>
          <a:gradFill>
            <a:gsLst>
              <a:gs pos="0">
                <a:srgbClr val="F1ECD6"/>
              </a:gs>
              <a:gs pos="100000">
                <a:srgbClr val="F1E6BD"/>
              </a:gs>
            </a:gsLst>
            <a:lin ang="5400000"/>
          </a:gradFill>
        </p:spPr>
        <p:txBody>
          <a:bodyPr anchor="t"/>
          <a:lstStyle>
            <a:lvl1pPr>
              <a:defRPr sz="1867">
                <a:solidFill>
                  <a:srgbClr val="63482A"/>
                </a:solidFill>
                <a:latin typeface="Baskerville SemiBold"/>
                <a:ea typeface="Baskerville SemiBold"/>
                <a:cs typeface="Baskerville SemiBold"/>
                <a:sym typeface="Baskerville SemiBold"/>
              </a:defRPr>
            </a:lvl1pPr>
          </a:lstStyle>
          <a:p>
            <a:fld id="{86CB4B4D-7CA3-9044-876B-883B54F8677D}" type="slidenum">
              <a:t>‹#›</a:t>
            </a:fld>
            <a:endParaRPr/>
          </a:p>
        </p:txBody>
      </p:sp>
    </p:spTree>
    <p:extLst>
      <p:ext uri="{BB962C8B-B14F-4D97-AF65-F5344CB8AC3E}">
        <p14:creationId xmlns:p14="http://schemas.microsoft.com/office/powerpoint/2010/main" val="158527530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1_Title &amp; Bullets - 2 Column">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168" name="Group"/>
          <p:cNvGrpSpPr/>
          <p:nvPr/>
        </p:nvGrpSpPr>
        <p:grpSpPr>
          <a:xfrm>
            <a:off x="660420" y="571500"/>
            <a:ext cx="16019423" cy="8648700"/>
            <a:chOff x="0" y="0"/>
            <a:chExt cx="12014200" cy="8648700"/>
          </a:xfrm>
        </p:grpSpPr>
        <p:pic>
          <p:nvPicPr>
            <p:cNvPr id="158" name="venetian_dingbat_2.tiff" descr="venetian_dingbat_2.tiff"/>
            <p:cNvPicPr>
              <a:picLocks noChangeAspect="1"/>
            </p:cNvPicPr>
            <p:nvPr/>
          </p:nvPicPr>
          <p:blipFill>
            <a:blip r:embed="rId3"/>
            <a:stretch>
              <a:fillRect/>
            </a:stretch>
          </p:blipFill>
          <p:spPr>
            <a:xfrm flipH="1">
              <a:off x="11887200" y="8521700"/>
              <a:ext cx="127000" cy="127000"/>
            </a:xfrm>
            <a:prstGeom prst="rect">
              <a:avLst/>
            </a:prstGeom>
            <a:ln w="12700" cap="flat">
              <a:noFill/>
              <a:miter lim="400000"/>
            </a:ln>
            <a:effectLst/>
          </p:spPr>
        </p:pic>
        <p:pic>
          <p:nvPicPr>
            <p:cNvPr id="159" name="venetian_dingbat_1.tiff" descr="venetian_dingbat_1.tiff"/>
            <p:cNvPicPr>
              <a:picLocks noChangeAspect="1"/>
            </p:cNvPicPr>
            <p:nvPr/>
          </p:nvPicPr>
          <p:blipFill>
            <a:blip r:embed="rId4"/>
            <a:stretch>
              <a:fillRect/>
            </a:stretch>
          </p:blipFill>
          <p:spPr>
            <a:xfrm flipH="1">
              <a:off x="10185400" y="0"/>
              <a:ext cx="1752600" cy="1841500"/>
            </a:xfrm>
            <a:prstGeom prst="rect">
              <a:avLst/>
            </a:prstGeom>
            <a:ln w="12700" cap="flat">
              <a:noFill/>
              <a:miter lim="400000"/>
            </a:ln>
            <a:effectLst>
              <a:outerShdw blurRad="12700" dist="12700" rotWithShape="0">
                <a:srgbClr val="FFFFFF"/>
              </a:outerShdw>
            </a:effectLst>
          </p:spPr>
        </p:pic>
        <p:pic>
          <p:nvPicPr>
            <p:cNvPr id="160" name="venetian_dingbat_1.tiff" descr="venetian_dingbat_1.tiff"/>
            <p:cNvPicPr>
              <a:picLocks noChangeAspect="1"/>
            </p:cNvPicPr>
            <p:nvPr/>
          </p:nvPicPr>
          <p:blipFill>
            <a:blip r:embed="rId4"/>
            <a:stretch>
              <a:fillRect/>
            </a:stretch>
          </p:blipFill>
          <p:spPr>
            <a:xfrm>
              <a:off x="88900" y="0"/>
              <a:ext cx="1752600" cy="1841500"/>
            </a:xfrm>
            <a:prstGeom prst="rect">
              <a:avLst/>
            </a:prstGeom>
            <a:ln w="12700" cap="flat">
              <a:noFill/>
              <a:miter lim="400000"/>
            </a:ln>
            <a:effectLst>
              <a:outerShdw blurRad="12700" dist="12700" rotWithShape="0">
                <a:srgbClr val="FFFFFF"/>
              </a:outerShdw>
            </a:effectLst>
          </p:spPr>
        </p:pic>
        <p:pic>
          <p:nvPicPr>
            <p:cNvPr id="161" name="venetian_dingbat_2.tiff" descr="venetian_dingbat_2.tiff"/>
            <p:cNvPicPr>
              <a:picLocks noChangeAspect="1"/>
            </p:cNvPicPr>
            <p:nvPr/>
          </p:nvPicPr>
          <p:blipFill>
            <a:blip r:embed="rId3"/>
            <a:stretch>
              <a:fillRect/>
            </a:stretch>
          </p:blipFill>
          <p:spPr>
            <a:xfrm>
              <a:off x="0" y="8521700"/>
              <a:ext cx="127000" cy="127000"/>
            </a:xfrm>
            <a:prstGeom prst="rect">
              <a:avLst/>
            </a:prstGeom>
            <a:ln w="12700" cap="flat">
              <a:noFill/>
              <a:miter lim="400000"/>
            </a:ln>
            <a:effectLst/>
          </p:spPr>
        </p:pic>
        <p:sp>
          <p:nvSpPr>
            <p:cNvPr id="162" name="Line"/>
            <p:cNvSpPr/>
            <p:nvPr/>
          </p:nvSpPr>
          <p:spPr>
            <a:xfrm>
              <a:off x="1295400" y="25400"/>
              <a:ext cx="9436100" cy="1"/>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163" name="Line"/>
            <p:cNvSpPr/>
            <p:nvPr/>
          </p:nvSpPr>
          <p:spPr>
            <a:xfrm>
              <a:off x="95247" y="8535862"/>
              <a:ext cx="11817353" cy="79"/>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164" name="Line"/>
            <p:cNvSpPr/>
            <p:nvPr/>
          </p:nvSpPr>
          <p:spPr>
            <a:xfrm>
              <a:off x="114300" y="1968500"/>
              <a:ext cx="11785600" cy="2"/>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165" name="Line"/>
            <p:cNvSpPr/>
            <p:nvPr/>
          </p:nvSpPr>
          <p:spPr>
            <a:xfrm>
              <a:off x="107719" y="2019391"/>
              <a:ext cx="11792181" cy="114"/>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166" name="Line"/>
            <p:cNvSpPr/>
            <p:nvPr/>
          </p:nvSpPr>
          <p:spPr>
            <a:xfrm flipH="1">
              <a:off x="114298" y="1285166"/>
              <a:ext cx="1" cy="7261934"/>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sp>
          <p:nvSpPr>
            <p:cNvPr id="167" name="Line"/>
            <p:cNvSpPr/>
            <p:nvPr/>
          </p:nvSpPr>
          <p:spPr>
            <a:xfrm flipH="1">
              <a:off x="11899899" y="1276080"/>
              <a:ext cx="1" cy="7264807"/>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grpSp>
      <p:sp>
        <p:nvSpPr>
          <p:cNvPr id="169" name="Title Text"/>
          <p:cNvSpPr txBox="1">
            <a:spLocks noGrp="1"/>
          </p:cNvSpPr>
          <p:nvPr>
            <p:ph type="title"/>
          </p:nvPr>
        </p:nvSpPr>
        <p:spPr>
          <a:xfrm>
            <a:off x="1524047" y="825500"/>
            <a:ext cx="14292170" cy="1524000"/>
          </a:xfrm>
          <a:prstGeom prst="rect">
            <a:avLst/>
          </a:prstGeom>
        </p:spPr>
        <p:txBody>
          <a:bodyPr/>
          <a:lstStyle>
            <a:lvl1pPr>
              <a:defRPr sz="9600" cap="all">
                <a:solidFill>
                  <a:srgbClr val="AF6D51"/>
                </a:solidFill>
                <a:latin typeface="+mn-lt"/>
                <a:ea typeface="+mn-ea"/>
                <a:cs typeface="+mn-cs"/>
                <a:sym typeface="Baskerville"/>
              </a:defRPr>
            </a:lvl1pPr>
          </a:lstStyle>
          <a:p>
            <a:r>
              <a:t>Title Text</a:t>
            </a:r>
          </a:p>
        </p:txBody>
      </p:sp>
      <p:sp>
        <p:nvSpPr>
          <p:cNvPr id="170" name="Body Level One…"/>
          <p:cNvSpPr txBox="1">
            <a:spLocks noGrp="1"/>
          </p:cNvSpPr>
          <p:nvPr>
            <p:ph type="body" idx="1"/>
          </p:nvPr>
        </p:nvSpPr>
        <p:spPr>
          <a:xfrm>
            <a:off x="1524047" y="2882900"/>
            <a:ext cx="14292170" cy="6045200"/>
          </a:xfrm>
          <a:prstGeom prst="rect">
            <a:avLst/>
          </a:prstGeom>
        </p:spPr>
        <p:txBody>
          <a:bodyPr numCol="2" spcCol="535940" anchor="t"/>
          <a:lstStyle>
            <a:lvl1pPr marL="762038" indent="-762038">
              <a:spcBef>
                <a:spcPts val="3734"/>
              </a:spcBef>
              <a:buSzPct val="60000"/>
              <a:buBlip>
                <a:blip r:embed="rId5"/>
              </a:buBlip>
              <a:defRPr sz="4800" i="0">
                <a:solidFill>
                  <a:srgbClr val="7B5E2F"/>
                </a:solidFill>
                <a:latin typeface="+mn-lt"/>
                <a:ea typeface="+mn-ea"/>
                <a:cs typeface="+mn-cs"/>
                <a:sym typeface="Baskerville"/>
              </a:defRPr>
            </a:lvl1pPr>
            <a:lvl2pPr marL="1354734" indent="-762038">
              <a:spcBef>
                <a:spcPts val="3734"/>
              </a:spcBef>
              <a:buSzPct val="60000"/>
              <a:buBlip>
                <a:blip r:embed="rId5"/>
              </a:buBlip>
              <a:defRPr sz="4800" i="0">
                <a:solidFill>
                  <a:srgbClr val="7B5E2F"/>
                </a:solidFill>
                <a:latin typeface="+mn-lt"/>
                <a:ea typeface="+mn-ea"/>
                <a:cs typeface="+mn-cs"/>
                <a:sym typeface="Baskerville"/>
              </a:defRPr>
            </a:lvl2pPr>
            <a:lvl3pPr marL="1947431" indent="-762038">
              <a:spcBef>
                <a:spcPts val="3734"/>
              </a:spcBef>
              <a:buSzPct val="60000"/>
              <a:buBlip>
                <a:blip r:embed="rId5"/>
              </a:buBlip>
              <a:defRPr sz="4800" i="0">
                <a:solidFill>
                  <a:srgbClr val="7B5E2F"/>
                </a:solidFill>
                <a:latin typeface="+mn-lt"/>
                <a:ea typeface="+mn-ea"/>
                <a:cs typeface="+mn-cs"/>
                <a:sym typeface="Baskerville"/>
              </a:defRPr>
            </a:lvl3pPr>
            <a:lvl4pPr marL="2540127" indent="-762038">
              <a:spcBef>
                <a:spcPts val="3734"/>
              </a:spcBef>
              <a:buSzPct val="60000"/>
              <a:buBlip>
                <a:blip r:embed="rId5"/>
              </a:buBlip>
              <a:defRPr sz="4800" i="0">
                <a:solidFill>
                  <a:srgbClr val="7B5E2F"/>
                </a:solidFill>
                <a:latin typeface="+mn-lt"/>
                <a:ea typeface="+mn-ea"/>
                <a:cs typeface="+mn-cs"/>
                <a:sym typeface="Baskerville"/>
              </a:defRPr>
            </a:lvl4pPr>
            <a:lvl5pPr marL="3132823" indent="-762038">
              <a:spcBef>
                <a:spcPts val="3734"/>
              </a:spcBef>
              <a:buSzPct val="60000"/>
              <a:buBlip>
                <a:blip r:embed="rId5"/>
              </a:buBlip>
              <a:defRPr sz="4800" i="0">
                <a:solidFill>
                  <a:srgbClr val="7B5E2F"/>
                </a:solidFill>
                <a:latin typeface="+mn-lt"/>
                <a:ea typeface="+mn-ea"/>
                <a:cs typeface="+mn-cs"/>
                <a:sym typeface="Baskerville"/>
              </a:defRPr>
            </a:lvl5pPr>
          </a:lstStyle>
          <a:p>
            <a:r>
              <a:t>Body Level One</a:t>
            </a:r>
          </a:p>
          <a:p>
            <a:pPr lvl="1"/>
            <a:r>
              <a:t>Body Level Two</a:t>
            </a:r>
          </a:p>
          <a:p>
            <a:pPr lvl="2"/>
            <a:r>
              <a:t>Body Level Three</a:t>
            </a:r>
          </a:p>
          <a:p>
            <a:pPr lvl="3"/>
            <a:r>
              <a:t>Body Level Four</a:t>
            </a:r>
          </a:p>
          <a:p>
            <a:pPr lvl="4"/>
            <a:r>
              <a:t>Body Level Five</a:t>
            </a:r>
          </a:p>
        </p:txBody>
      </p:sp>
      <p:sp>
        <p:nvSpPr>
          <p:cNvPr id="171" name="Slide Number"/>
          <p:cNvSpPr txBox="1">
            <a:spLocks noGrp="1"/>
          </p:cNvSpPr>
          <p:nvPr>
            <p:ph type="sldNum" sz="quarter" idx="2"/>
          </p:nvPr>
        </p:nvSpPr>
        <p:spPr>
          <a:xfrm>
            <a:off x="8475017" y="8953500"/>
            <a:ext cx="407163" cy="389915"/>
          </a:xfrm>
          <a:prstGeom prst="rect">
            <a:avLst/>
          </a:prstGeom>
          <a:gradFill>
            <a:gsLst>
              <a:gs pos="0">
                <a:srgbClr val="F1ECD6"/>
              </a:gs>
              <a:gs pos="100000">
                <a:srgbClr val="F1E6BD"/>
              </a:gs>
            </a:gsLst>
            <a:lin ang="5400000"/>
          </a:gradFill>
        </p:spPr>
        <p:txBody>
          <a:bodyPr anchor="t"/>
          <a:lstStyle>
            <a:lvl1pPr>
              <a:defRPr sz="1867">
                <a:solidFill>
                  <a:srgbClr val="63482A"/>
                </a:solidFill>
                <a:latin typeface="Baskerville SemiBold"/>
                <a:ea typeface="Baskerville SemiBold"/>
                <a:cs typeface="Baskerville SemiBold"/>
                <a:sym typeface="Baskerville SemiBold"/>
              </a:defRPr>
            </a:lvl1pPr>
          </a:lstStyle>
          <a:p>
            <a:fld id="{86CB4B4D-7CA3-9044-876B-883B54F8677D}" type="slidenum">
              <a:t>‹#›</a:t>
            </a:fld>
            <a:endParaRPr/>
          </a:p>
        </p:txBody>
      </p:sp>
    </p:spTree>
    <p:extLst>
      <p:ext uri="{BB962C8B-B14F-4D97-AF65-F5344CB8AC3E}">
        <p14:creationId xmlns:p14="http://schemas.microsoft.com/office/powerpoint/2010/main" val="2495095840"/>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1_Bullets">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186" name="Group"/>
          <p:cNvGrpSpPr/>
          <p:nvPr/>
        </p:nvGrpSpPr>
        <p:grpSpPr>
          <a:xfrm>
            <a:off x="660420" y="495300"/>
            <a:ext cx="16019423" cy="8724901"/>
            <a:chOff x="0" y="0"/>
            <a:chExt cx="12014200" cy="8724900"/>
          </a:xfrm>
        </p:grpSpPr>
        <p:sp>
          <p:nvSpPr>
            <p:cNvPr id="178" name="Line"/>
            <p:cNvSpPr/>
            <p:nvPr/>
          </p:nvSpPr>
          <p:spPr>
            <a:xfrm>
              <a:off x="114300" y="101600"/>
              <a:ext cx="11785600" cy="4"/>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pic>
          <p:nvPicPr>
            <p:cNvPr id="179" name="venetian_dingbat_2.tiff" descr="venetian_dingbat_2.tiff"/>
            <p:cNvPicPr>
              <a:picLocks noChangeAspect="1"/>
            </p:cNvPicPr>
            <p:nvPr/>
          </p:nvPicPr>
          <p:blipFill>
            <a:blip r:embed="rId3"/>
            <a:stretch>
              <a:fillRect/>
            </a:stretch>
          </p:blipFill>
          <p:spPr>
            <a:xfrm rot="10800000">
              <a:off x="11887200" y="0"/>
              <a:ext cx="127000" cy="127000"/>
            </a:xfrm>
            <a:prstGeom prst="rect">
              <a:avLst/>
            </a:prstGeom>
            <a:ln w="12700" cap="flat">
              <a:noFill/>
              <a:miter lim="400000"/>
            </a:ln>
            <a:effectLst/>
          </p:spPr>
        </p:pic>
        <p:pic>
          <p:nvPicPr>
            <p:cNvPr id="180" name="venetian_dingbat_2.tiff" descr="venetian_dingbat_2.tiff"/>
            <p:cNvPicPr>
              <a:picLocks noChangeAspect="1"/>
            </p:cNvPicPr>
            <p:nvPr/>
          </p:nvPicPr>
          <p:blipFill>
            <a:blip r:embed="rId3"/>
            <a:stretch>
              <a:fillRect/>
            </a:stretch>
          </p:blipFill>
          <p:spPr>
            <a:xfrm rot="10800000" flipH="1">
              <a:off x="0" y="0"/>
              <a:ext cx="127000" cy="127000"/>
            </a:xfrm>
            <a:prstGeom prst="rect">
              <a:avLst/>
            </a:prstGeom>
            <a:ln w="12700" cap="flat">
              <a:noFill/>
              <a:miter lim="400000"/>
            </a:ln>
            <a:effectLst/>
          </p:spPr>
        </p:pic>
        <p:pic>
          <p:nvPicPr>
            <p:cNvPr id="181" name="venetian_dingbat_2.tiff" descr="venetian_dingbat_2.tiff"/>
            <p:cNvPicPr>
              <a:picLocks noChangeAspect="1"/>
            </p:cNvPicPr>
            <p:nvPr/>
          </p:nvPicPr>
          <p:blipFill>
            <a:blip r:embed="rId3"/>
            <a:stretch>
              <a:fillRect/>
            </a:stretch>
          </p:blipFill>
          <p:spPr>
            <a:xfrm flipH="1">
              <a:off x="11887200" y="8597900"/>
              <a:ext cx="127000" cy="127000"/>
            </a:xfrm>
            <a:prstGeom prst="rect">
              <a:avLst/>
            </a:prstGeom>
            <a:ln w="12700" cap="flat">
              <a:noFill/>
              <a:miter lim="400000"/>
            </a:ln>
            <a:effectLst>
              <a:outerShdw blurRad="12700" dist="12700" dir="5400000" rotWithShape="0">
                <a:srgbClr val="D1C9A7">
                  <a:alpha val="42500"/>
                </a:srgbClr>
              </a:outerShdw>
            </a:effectLst>
          </p:spPr>
        </p:pic>
        <p:pic>
          <p:nvPicPr>
            <p:cNvPr id="182" name="venetian_dingbat_2.tiff" descr="venetian_dingbat_2.tiff"/>
            <p:cNvPicPr>
              <a:picLocks noChangeAspect="1"/>
            </p:cNvPicPr>
            <p:nvPr/>
          </p:nvPicPr>
          <p:blipFill>
            <a:blip r:embed="rId3"/>
            <a:stretch>
              <a:fillRect/>
            </a:stretch>
          </p:blipFill>
          <p:spPr>
            <a:xfrm>
              <a:off x="0" y="8597900"/>
              <a:ext cx="127000" cy="127000"/>
            </a:xfrm>
            <a:prstGeom prst="rect">
              <a:avLst/>
            </a:prstGeom>
            <a:ln w="12700" cap="flat">
              <a:noFill/>
              <a:miter lim="400000"/>
            </a:ln>
            <a:effectLst/>
          </p:spPr>
        </p:pic>
        <p:sp>
          <p:nvSpPr>
            <p:cNvPr id="183" name="Line"/>
            <p:cNvSpPr/>
            <p:nvPr/>
          </p:nvSpPr>
          <p:spPr>
            <a:xfrm>
              <a:off x="114300" y="8610600"/>
              <a:ext cx="11785600" cy="2"/>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184" name="Line"/>
            <p:cNvSpPr/>
            <p:nvPr/>
          </p:nvSpPr>
          <p:spPr>
            <a:xfrm flipH="1">
              <a:off x="11899900" y="101600"/>
              <a:ext cx="1" cy="8521698"/>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sp>
          <p:nvSpPr>
            <p:cNvPr id="185" name="Line"/>
            <p:cNvSpPr/>
            <p:nvPr/>
          </p:nvSpPr>
          <p:spPr>
            <a:xfrm flipH="1">
              <a:off x="114298" y="101534"/>
              <a:ext cx="1" cy="8509067"/>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grpSp>
      <p:sp>
        <p:nvSpPr>
          <p:cNvPr id="187" name="Body Level One…"/>
          <p:cNvSpPr txBox="1">
            <a:spLocks noGrp="1"/>
          </p:cNvSpPr>
          <p:nvPr>
            <p:ph type="body" idx="1"/>
          </p:nvPr>
        </p:nvSpPr>
        <p:spPr>
          <a:xfrm>
            <a:off x="1524047" y="825500"/>
            <a:ext cx="14292170" cy="8102600"/>
          </a:xfrm>
          <a:prstGeom prst="rect">
            <a:avLst/>
          </a:prstGeom>
        </p:spPr>
        <p:txBody>
          <a:bodyPr/>
          <a:lstStyle>
            <a:lvl1pPr marL="762038" indent="-762038">
              <a:lnSpc>
                <a:spcPct val="120000"/>
              </a:lnSpc>
              <a:spcBef>
                <a:spcPts val="3734"/>
              </a:spcBef>
              <a:buSzPct val="60000"/>
              <a:buBlip>
                <a:blip r:embed="rId4"/>
              </a:buBlip>
              <a:defRPr sz="5600" i="0">
                <a:solidFill>
                  <a:srgbClr val="7B5E2F"/>
                </a:solidFill>
                <a:latin typeface="+mn-lt"/>
                <a:ea typeface="+mn-ea"/>
                <a:cs typeface="+mn-cs"/>
                <a:sym typeface="Baskerville"/>
              </a:defRPr>
            </a:lvl1pPr>
            <a:lvl2pPr marL="1354734" indent="-762038">
              <a:lnSpc>
                <a:spcPct val="120000"/>
              </a:lnSpc>
              <a:spcBef>
                <a:spcPts val="3734"/>
              </a:spcBef>
              <a:buSzPct val="60000"/>
              <a:buBlip>
                <a:blip r:embed="rId4"/>
              </a:buBlip>
              <a:defRPr sz="5600" i="0">
                <a:solidFill>
                  <a:srgbClr val="7B5E2F"/>
                </a:solidFill>
                <a:latin typeface="+mn-lt"/>
                <a:ea typeface="+mn-ea"/>
                <a:cs typeface="+mn-cs"/>
                <a:sym typeface="Baskerville"/>
              </a:defRPr>
            </a:lvl2pPr>
            <a:lvl3pPr marL="1947431" indent="-762038">
              <a:lnSpc>
                <a:spcPct val="120000"/>
              </a:lnSpc>
              <a:spcBef>
                <a:spcPts val="3734"/>
              </a:spcBef>
              <a:buSzPct val="60000"/>
              <a:buBlip>
                <a:blip r:embed="rId4"/>
              </a:buBlip>
              <a:defRPr sz="5600" i="0">
                <a:solidFill>
                  <a:srgbClr val="7B5E2F"/>
                </a:solidFill>
                <a:latin typeface="+mn-lt"/>
                <a:ea typeface="+mn-ea"/>
                <a:cs typeface="+mn-cs"/>
                <a:sym typeface="Baskerville"/>
              </a:defRPr>
            </a:lvl3pPr>
            <a:lvl4pPr marL="2540127" indent="-762038">
              <a:lnSpc>
                <a:spcPct val="120000"/>
              </a:lnSpc>
              <a:spcBef>
                <a:spcPts val="3734"/>
              </a:spcBef>
              <a:buSzPct val="60000"/>
              <a:buBlip>
                <a:blip r:embed="rId4"/>
              </a:buBlip>
              <a:defRPr sz="5600" i="0">
                <a:solidFill>
                  <a:srgbClr val="7B5E2F"/>
                </a:solidFill>
                <a:latin typeface="+mn-lt"/>
                <a:ea typeface="+mn-ea"/>
                <a:cs typeface="+mn-cs"/>
                <a:sym typeface="Baskerville"/>
              </a:defRPr>
            </a:lvl4pPr>
            <a:lvl5pPr marL="3132823" indent="-762038">
              <a:lnSpc>
                <a:spcPct val="120000"/>
              </a:lnSpc>
              <a:spcBef>
                <a:spcPts val="3734"/>
              </a:spcBef>
              <a:buSzPct val="60000"/>
              <a:buBlip>
                <a:blip r:embed="rId4"/>
              </a:buBlip>
              <a:defRPr sz="5600" i="0">
                <a:solidFill>
                  <a:srgbClr val="7B5E2F"/>
                </a:solidFill>
                <a:latin typeface="+mn-lt"/>
                <a:ea typeface="+mn-ea"/>
                <a:cs typeface="+mn-cs"/>
                <a:sym typeface="Baskerville"/>
              </a:defRPr>
            </a:lvl5pPr>
          </a:lstStyle>
          <a:p>
            <a:r>
              <a:t>Body Level One</a:t>
            </a:r>
          </a:p>
          <a:p>
            <a:pPr lvl="1"/>
            <a:r>
              <a:t>Body Level Two</a:t>
            </a:r>
          </a:p>
          <a:p>
            <a:pPr lvl="2"/>
            <a:r>
              <a:t>Body Level Three</a:t>
            </a:r>
          </a:p>
          <a:p>
            <a:pPr lvl="3"/>
            <a:r>
              <a:t>Body Level Four</a:t>
            </a:r>
          </a:p>
          <a:p>
            <a:pPr lvl="4"/>
            <a:r>
              <a:t>Body Level Five</a:t>
            </a:r>
          </a:p>
        </p:txBody>
      </p:sp>
      <p:sp>
        <p:nvSpPr>
          <p:cNvPr id="188" name="Slide Number"/>
          <p:cNvSpPr txBox="1">
            <a:spLocks noGrp="1"/>
          </p:cNvSpPr>
          <p:nvPr>
            <p:ph type="sldNum" sz="quarter" idx="2"/>
          </p:nvPr>
        </p:nvSpPr>
        <p:spPr>
          <a:xfrm>
            <a:off x="8475017" y="8953500"/>
            <a:ext cx="407163" cy="389915"/>
          </a:xfrm>
          <a:prstGeom prst="rect">
            <a:avLst/>
          </a:prstGeom>
          <a:gradFill>
            <a:gsLst>
              <a:gs pos="0">
                <a:srgbClr val="F1ECD6"/>
              </a:gs>
              <a:gs pos="100000">
                <a:srgbClr val="F1E6BD"/>
              </a:gs>
            </a:gsLst>
            <a:lin ang="5400000"/>
          </a:gradFill>
        </p:spPr>
        <p:txBody>
          <a:bodyPr anchor="t"/>
          <a:lstStyle>
            <a:lvl1pPr>
              <a:defRPr sz="1867">
                <a:solidFill>
                  <a:srgbClr val="63482A"/>
                </a:solidFill>
                <a:latin typeface="Baskerville SemiBold"/>
                <a:ea typeface="Baskerville SemiBold"/>
                <a:cs typeface="Baskerville SemiBold"/>
                <a:sym typeface="Baskerville SemiBold"/>
              </a:defRPr>
            </a:lvl1pPr>
          </a:lstStyle>
          <a:p>
            <a:fld id="{86CB4B4D-7CA3-9044-876B-883B54F8677D}" type="slidenum">
              <a:t>‹#›</a:t>
            </a:fld>
            <a:endParaRPr/>
          </a:p>
        </p:txBody>
      </p:sp>
    </p:spTree>
    <p:extLst>
      <p:ext uri="{BB962C8B-B14F-4D97-AF65-F5344CB8AC3E}">
        <p14:creationId xmlns:p14="http://schemas.microsoft.com/office/powerpoint/2010/main" val="1440101318"/>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03" name="Group"/>
          <p:cNvGrpSpPr/>
          <p:nvPr/>
        </p:nvGrpSpPr>
        <p:grpSpPr>
          <a:xfrm>
            <a:off x="660420" y="495300"/>
            <a:ext cx="16019423" cy="8724901"/>
            <a:chOff x="0" y="0"/>
            <a:chExt cx="12014200" cy="8724900"/>
          </a:xfrm>
        </p:grpSpPr>
        <p:sp>
          <p:nvSpPr>
            <p:cNvPr id="195" name="Line"/>
            <p:cNvSpPr/>
            <p:nvPr/>
          </p:nvSpPr>
          <p:spPr>
            <a:xfrm>
              <a:off x="114300" y="101600"/>
              <a:ext cx="11785600" cy="4"/>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pic>
          <p:nvPicPr>
            <p:cNvPr id="196" name="venetian_dingbat_2.tiff" descr="venetian_dingbat_2.tiff"/>
            <p:cNvPicPr>
              <a:picLocks noChangeAspect="1"/>
            </p:cNvPicPr>
            <p:nvPr/>
          </p:nvPicPr>
          <p:blipFill>
            <a:blip r:embed="rId3"/>
            <a:stretch>
              <a:fillRect/>
            </a:stretch>
          </p:blipFill>
          <p:spPr>
            <a:xfrm rot="10800000">
              <a:off x="11887200" y="0"/>
              <a:ext cx="127000" cy="127000"/>
            </a:xfrm>
            <a:prstGeom prst="rect">
              <a:avLst/>
            </a:prstGeom>
            <a:ln w="12700" cap="flat">
              <a:noFill/>
              <a:miter lim="400000"/>
            </a:ln>
            <a:effectLst/>
          </p:spPr>
        </p:pic>
        <p:pic>
          <p:nvPicPr>
            <p:cNvPr id="197" name="venetian_dingbat_2.tiff" descr="venetian_dingbat_2.tiff"/>
            <p:cNvPicPr>
              <a:picLocks noChangeAspect="1"/>
            </p:cNvPicPr>
            <p:nvPr/>
          </p:nvPicPr>
          <p:blipFill>
            <a:blip r:embed="rId3"/>
            <a:stretch>
              <a:fillRect/>
            </a:stretch>
          </p:blipFill>
          <p:spPr>
            <a:xfrm rot="10800000" flipH="1">
              <a:off x="0" y="0"/>
              <a:ext cx="127000" cy="127000"/>
            </a:xfrm>
            <a:prstGeom prst="rect">
              <a:avLst/>
            </a:prstGeom>
            <a:ln w="12700" cap="flat">
              <a:noFill/>
              <a:miter lim="400000"/>
            </a:ln>
            <a:effectLst/>
          </p:spPr>
        </p:pic>
        <p:pic>
          <p:nvPicPr>
            <p:cNvPr id="198" name="venetian_dingbat_2.tiff" descr="venetian_dingbat_2.tiff"/>
            <p:cNvPicPr>
              <a:picLocks noChangeAspect="1"/>
            </p:cNvPicPr>
            <p:nvPr/>
          </p:nvPicPr>
          <p:blipFill>
            <a:blip r:embed="rId3"/>
            <a:stretch>
              <a:fillRect/>
            </a:stretch>
          </p:blipFill>
          <p:spPr>
            <a:xfrm flipH="1">
              <a:off x="11887200" y="8597900"/>
              <a:ext cx="127000" cy="127000"/>
            </a:xfrm>
            <a:prstGeom prst="rect">
              <a:avLst/>
            </a:prstGeom>
            <a:ln w="12700" cap="flat">
              <a:noFill/>
              <a:miter lim="400000"/>
            </a:ln>
            <a:effectLst>
              <a:outerShdw blurRad="12700" dist="12700" dir="5400000" rotWithShape="0">
                <a:srgbClr val="D1C9A7">
                  <a:alpha val="42500"/>
                </a:srgbClr>
              </a:outerShdw>
            </a:effectLst>
          </p:spPr>
        </p:pic>
        <p:pic>
          <p:nvPicPr>
            <p:cNvPr id="199" name="venetian_dingbat_2.tiff" descr="venetian_dingbat_2.tiff"/>
            <p:cNvPicPr>
              <a:picLocks noChangeAspect="1"/>
            </p:cNvPicPr>
            <p:nvPr/>
          </p:nvPicPr>
          <p:blipFill>
            <a:blip r:embed="rId3"/>
            <a:stretch>
              <a:fillRect/>
            </a:stretch>
          </p:blipFill>
          <p:spPr>
            <a:xfrm>
              <a:off x="0" y="8597900"/>
              <a:ext cx="127000" cy="127000"/>
            </a:xfrm>
            <a:prstGeom prst="rect">
              <a:avLst/>
            </a:prstGeom>
            <a:ln w="12700" cap="flat">
              <a:noFill/>
              <a:miter lim="400000"/>
            </a:ln>
            <a:effectLst/>
          </p:spPr>
        </p:pic>
        <p:sp>
          <p:nvSpPr>
            <p:cNvPr id="200" name="Line"/>
            <p:cNvSpPr/>
            <p:nvPr/>
          </p:nvSpPr>
          <p:spPr>
            <a:xfrm>
              <a:off x="114300" y="8610600"/>
              <a:ext cx="11785600" cy="2"/>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201" name="Line"/>
            <p:cNvSpPr/>
            <p:nvPr/>
          </p:nvSpPr>
          <p:spPr>
            <a:xfrm flipH="1">
              <a:off x="11899900" y="101600"/>
              <a:ext cx="1" cy="8521698"/>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sp>
          <p:nvSpPr>
            <p:cNvPr id="202" name="Line"/>
            <p:cNvSpPr/>
            <p:nvPr/>
          </p:nvSpPr>
          <p:spPr>
            <a:xfrm flipH="1">
              <a:off x="114298" y="101534"/>
              <a:ext cx="1" cy="8509067"/>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grpSp>
      <p:sp>
        <p:nvSpPr>
          <p:cNvPr id="204" name="Slide Number"/>
          <p:cNvSpPr txBox="1">
            <a:spLocks noGrp="1"/>
          </p:cNvSpPr>
          <p:nvPr>
            <p:ph type="sldNum" sz="quarter" idx="2"/>
          </p:nvPr>
        </p:nvSpPr>
        <p:spPr>
          <a:xfrm>
            <a:off x="8475017" y="8953500"/>
            <a:ext cx="407163" cy="389915"/>
          </a:xfrm>
          <a:prstGeom prst="rect">
            <a:avLst/>
          </a:prstGeom>
          <a:gradFill>
            <a:gsLst>
              <a:gs pos="0">
                <a:srgbClr val="F1ECD6"/>
              </a:gs>
              <a:gs pos="100000">
                <a:srgbClr val="F1E6BD"/>
              </a:gs>
            </a:gsLst>
            <a:lin ang="5400000"/>
          </a:gradFill>
        </p:spPr>
        <p:txBody>
          <a:bodyPr anchor="t"/>
          <a:lstStyle>
            <a:lvl1pPr>
              <a:defRPr sz="1867">
                <a:solidFill>
                  <a:srgbClr val="63482A"/>
                </a:solidFill>
                <a:latin typeface="Baskerville SemiBold"/>
                <a:ea typeface="Baskerville SemiBold"/>
                <a:cs typeface="Baskerville SemiBold"/>
                <a:sym typeface="Baskerville SemiBold"/>
              </a:defRPr>
            </a:lvl1pPr>
          </a:lstStyle>
          <a:p>
            <a:fld id="{86CB4B4D-7CA3-9044-876B-883B54F8677D}" type="slidenum">
              <a:t>‹#›</a:t>
            </a:fld>
            <a:endParaRPr/>
          </a:p>
        </p:txBody>
      </p:sp>
    </p:spTree>
    <p:extLst>
      <p:ext uri="{BB962C8B-B14F-4D97-AF65-F5344CB8AC3E}">
        <p14:creationId xmlns:p14="http://schemas.microsoft.com/office/powerpoint/2010/main" val="11291195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40" name="Body Level One…"/>
          <p:cNvSpPr txBox="1">
            <a:spLocks noGrp="1"/>
          </p:cNvSpPr>
          <p:nvPr>
            <p:ph type="body" idx="1"/>
          </p:nvPr>
        </p:nvSpPr>
        <p:spPr>
          <a:xfrm>
            <a:off x="1320841" y="965200"/>
            <a:ext cx="14681648" cy="7810500"/>
          </a:xfrm>
          <a:prstGeom prst="rect">
            <a:avLst/>
          </a:prstGeom>
        </p:spPr>
        <p:txBody>
          <a:bodyPr/>
          <a:lstStyle>
            <a:lvl1pPr>
              <a:spcBef>
                <a:spcPts val="6134"/>
              </a:spcBef>
              <a:buFont typeface="Gill Sans"/>
              <a:buBlip>
                <a:blip r:embed="rId2"/>
              </a:buBlip>
            </a:lvl1pPr>
            <a:lvl2pPr>
              <a:spcBef>
                <a:spcPts val="6134"/>
              </a:spcBef>
              <a:buFont typeface="Gill Sans"/>
              <a:buBlip>
                <a:blip r:embed="rId2"/>
              </a:buBlip>
            </a:lvl2pPr>
            <a:lvl3pPr>
              <a:spcBef>
                <a:spcPts val="6134"/>
              </a:spcBef>
              <a:buFont typeface="Gill Sans"/>
              <a:buBlip>
                <a:blip r:embed="rId2"/>
              </a:buBlip>
            </a:lvl3pPr>
            <a:lvl4pPr>
              <a:spcBef>
                <a:spcPts val="6134"/>
              </a:spcBef>
              <a:buFont typeface="Gill Sans"/>
              <a:buBlip>
                <a:blip r:embed="rId2"/>
              </a:buBlip>
            </a:lvl4pPr>
            <a:lvl5pPr>
              <a:spcBef>
                <a:spcPts val="6134"/>
              </a:spcBef>
              <a:buFont typeface="Gill Sans"/>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1_Title - Top">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21" name="Group"/>
          <p:cNvGrpSpPr/>
          <p:nvPr/>
        </p:nvGrpSpPr>
        <p:grpSpPr>
          <a:xfrm>
            <a:off x="660420" y="571500"/>
            <a:ext cx="16019423" cy="8648700"/>
            <a:chOff x="0" y="0"/>
            <a:chExt cx="12014200" cy="8648700"/>
          </a:xfrm>
        </p:grpSpPr>
        <p:pic>
          <p:nvPicPr>
            <p:cNvPr id="211" name="venetian_dingbat_2.tiff" descr="venetian_dingbat_2.tiff"/>
            <p:cNvPicPr>
              <a:picLocks noChangeAspect="1"/>
            </p:cNvPicPr>
            <p:nvPr/>
          </p:nvPicPr>
          <p:blipFill>
            <a:blip r:embed="rId3"/>
            <a:stretch>
              <a:fillRect/>
            </a:stretch>
          </p:blipFill>
          <p:spPr>
            <a:xfrm flipH="1">
              <a:off x="11887200" y="8521700"/>
              <a:ext cx="127000" cy="127000"/>
            </a:xfrm>
            <a:prstGeom prst="rect">
              <a:avLst/>
            </a:prstGeom>
            <a:ln w="12700" cap="flat">
              <a:noFill/>
              <a:miter lim="400000"/>
            </a:ln>
            <a:effectLst/>
          </p:spPr>
        </p:pic>
        <p:pic>
          <p:nvPicPr>
            <p:cNvPr id="212" name="venetian_dingbat_1.tiff" descr="venetian_dingbat_1.tiff"/>
            <p:cNvPicPr>
              <a:picLocks noChangeAspect="1"/>
            </p:cNvPicPr>
            <p:nvPr/>
          </p:nvPicPr>
          <p:blipFill>
            <a:blip r:embed="rId4"/>
            <a:stretch>
              <a:fillRect/>
            </a:stretch>
          </p:blipFill>
          <p:spPr>
            <a:xfrm flipH="1">
              <a:off x="10185400" y="0"/>
              <a:ext cx="1752600" cy="1841500"/>
            </a:xfrm>
            <a:prstGeom prst="rect">
              <a:avLst/>
            </a:prstGeom>
            <a:ln w="12700" cap="flat">
              <a:noFill/>
              <a:miter lim="400000"/>
            </a:ln>
            <a:effectLst>
              <a:outerShdw blurRad="12700" dist="12700" rotWithShape="0">
                <a:srgbClr val="FFFFFF"/>
              </a:outerShdw>
            </a:effectLst>
          </p:spPr>
        </p:pic>
        <p:pic>
          <p:nvPicPr>
            <p:cNvPr id="213" name="venetian_dingbat_1.tiff" descr="venetian_dingbat_1.tiff"/>
            <p:cNvPicPr>
              <a:picLocks noChangeAspect="1"/>
            </p:cNvPicPr>
            <p:nvPr/>
          </p:nvPicPr>
          <p:blipFill>
            <a:blip r:embed="rId4"/>
            <a:stretch>
              <a:fillRect/>
            </a:stretch>
          </p:blipFill>
          <p:spPr>
            <a:xfrm>
              <a:off x="88900" y="0"/>
              <a:ext cx="1752600" cy="1841500"/>
            </a:xfrm>
            <a:prstGeom prst="rect">
              <a:avLst/>
            </a:prstGeom>
            <a:ln w="12700" cap="flat">
              <a:noFill/>
              <a:miter lim="400000"/>
            </a:ln>
            <a:effectLst>
              <a:outerShdw blurRad="12700" dist="12700" rotWithShape="0">
                <a:srgbClr val="FFFFFF"/>
              </a:outerShdw>
            </a:effectLst>
          </p:spPr>
        </p:pic>
        <p:pic>
          <p:nvPicPr>
            <p:cNvPr id="214" name="venetian_dingbat_2.tiff" descr="venetian_dingbat_2.tiff"/>
            <p:cNvPicPr>
              <a:picLocks noChangeAspect="1"/>
            </p:cNvPicPr>
            <p:nvPr/>
          </p:nvPicPr>
          <p:blipFill>
            <a:blip r:embed="rId3"/>
            <a:stretch>
              <a:fillRect/>
            </a:stretch>
          </p:blipFill>
          <p:spPr>
            <a:xfrm>
              <a:off x="0" y="8521700"/>
              <a:ext cx="127000" cy="127000"/>
            </a:xfrm>
            <a:prstGeom prst="rect">
              <a:avLst/>
            </a:prstGeom>
            <a:ln w="12700" cap="flat">
              <a:noFill/>
              <a:miter lim="400000"/>
            </a:ln>
            <a:effectLst/>
          </p:spPr>
        </p:pic>
        <p:sp>
          <p:nvSpPr>
            <p:cNvPr id="215" name="Line"/>
            <p:cNvSpPr/>
            <p:nvPr/>
          </p:nvSpPr>
          <p:spPr>
            <a:xfrm>
              <a:off x="1295400" y="25400"/>
              <a:ext cx="9436100" cy="1"/>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216" name="Line"/>
            <p:cNvSpPr/>
            <p:nvPr/>
          </p:nvSpPr>
          <p:spPr>
            <a:xfrm>
              <a:off x="95247" y="8535862"/>
              <a:ext cx="11817353" cy="79"/>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217" name="Line"/>
            <p:cNvSpPr/>
            <p:nvPr/>
          </p:nvSpPr>
          <p:spPr>
            <a:xfrm>
              <a:off x="114300" y="1968500"/>
              <a:ext cx="11785600" cy="2"/>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218" name="Line"/>
            <p:cNvSpPr/>
            <p:nvPr/>
          </p:nvSpPr>
          <p:spPr>
            <a:xfrm>
              <a:off x="107719" y="2019391"/>
              <a:ext cx="11792181" cy="114"/>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219" name="Line"/>
            <p:cNvSpPr/>
            <p:nvPr/>
          </p:nvSpPr>
          <p:spPr>
            <a:xfrm flipH="1">
              <a:off x="114298" y="1285166"/>
              <a:ext cx="1" cy="7261934"/>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sp>
          <p:nvSpPr>
            <p:cNvPr id="220" name="Line"/>
            <p:cNvSpPr/>
            <p:nvPr/>
          </p:nvSpPr>
          <p:spPr>
            <a:xfrm flipH="1">
              <a:off x="11899899" y="1276080"/>
              <a:ext cx="1" cy="7264807"/>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grpSp>
      <p:sp>
        <p:nvSpPr>
          <p:cNvPr id="222" name="Title Text"/>
          <p:cNvSpPr txBox="1">
            <a:spLocks noGrp="1"/>
          </p:cNvSpPr>
          <p:nvPr>
            <p:ph type="title"/>
          </p:nvPr>
        </p:nvSpPr>
        <p:spPr>
          <a:xfrm>
            <a:off x="1524047" y="825500"/>
            <a:ext cx="14292170" cy="1524000"/>
          </a:xfrm>
          <a:prstGeom prst="rect">
            <a:avLst/>
          </a:prstGeom>
        </p:spPr>
        <p:txBody>
          <a:bodyPr/>
          <a:lstStyle>
            <a:lvl1pPr>
              <a:defRPr sz="9600" cap="all">
                <a:solidFill>
                  <a:srgbClr val="AF6D51"/>
                </a:solidFill>
                <a:latin typeface="+mn-lt"/>
                <a:ea typeface="+mn-ea"/>
                <a:cs typeface="+mn-cs"/>
                <a:sym typeface="Baskerville"/>
              </a:defRPr>
            </a:lvl1pPr>
          </a:lstStyle>
          <a:p>
            <a:r>
              <a:t>Title Text</a:t>
            </a:r>
          </a:p>
        </p:txBody>
      </p:sp>
      <p:sp>
        <p:nvSpPr>
          <p:cNvPr id="223" name="Slide Number"/>
          <p:cNvSpPr txBox="1">
            <a:spLocks noGrp="1"/>
          </p:cNvSpPr>
          <p:nvPr>
            <p:ph type="sldNum" sz="quarter" idx="2"/>
          </p:nvPr>
        </p:nvSpPr>
        <p:spPr>
          <a:xfrm>
            <a:off x="8475017" y="8953500"/>
            <a:ext cx="407163" cy="389915"/>
          </a:xfrm>
          <a:prstGeom prst="rect">
            <a:avLst/>
          </a:prstGeom>
          <a:gradFill>
            <a:gsLst>
              <a:gs pos="0">
                <a:srgbClr val="F1ECD6"/>
              </a:gs>
              <a:gs pos="100000">
                <a:srgbClr val="F1E6BD"/>
              </a:gs>
            </a:gsLst>
            <a:lin ang="5400000"/>
          </a:gradFill>
        </p:spPr>
        <p:txBody>
          <a:bodyPr anchor="t"/>
          <a:lstStyle>
            <a:lvl1pPr>
              <a:defRPr sz="1867">
                <a:solidFill>
                  <a:srgbClr val="63482A"/>
                </a:solidFill>
                <a:latin typeface="Baskerville SemiBold"/>
                <a:ea typeface="Baskerville SemiBold"/>
                <a:cs typeface="Baskerville SemiBold"/>
                <a:sym typeface="Baskerville SemiBold"/>
              </a:defRPr>
            </a:lvl1pPr>
          </a:lstStyle>
          <a:p>
            <a:fld id="{86CB4B4D-7CA3-9044-876B-883B54F8677D}" type="slidenum">
              <a:t>‹#›</a:t>
            </a:fld>
            <a:endParaRPr/>
          </a:p>
        </p:txBody>
      </p:sp>
    </p:spTree>
    <p:extLst>
      <p:ext uri="{BB962C8B-B14F-4D97-AF65-F5344CB8AC3E}">
        <p14:creationId xmlns:p14="http://schemas.microsoft.com/office/powerpoint/2010/main" val="1940075124"/>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1_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38" name="Group"/>
          <p:cNvGrpSpPr/>
          <p:nvPr/>
        </p:nvGrpSpPr>
        <p:grpSpPr>
          <a:xfrm>
            <a:off x="778957" y="571501"/>
            <a:ext cx="15799283" cy="8585201"/>
            <a:chOff x="0" y="0"/>
            <a:chExt cx="11849100" cy="8585200"/>
          </a:xfrm>
        </p:grpSpPr>
        <p:pic>
          <p:nvPicPr>
            <p:cNvPr id="230" name="venetian_dingbat_1.tiff" descr="venetian_dingbat_1.tiff"/>
            <p:cNvPicPr>
              <a:picLocks noChangeAspect="1"/>
            </p:cNvPicPr>
            <p:nvPr/>
          </p:nvPicPr>
          <p:blipFill>
            <a:blip r:embed="rId3"/>
            <a:stretch>
              <a:fillRect/>
            </a:stretch>
          </p:blipFill>
          <p:spPr>
            <a:xfrm>
              <a:off x="0" y="0"/>
              <a:ext cx="1752600" cy="1841500"/>
            </a:xfrm>
            <a:prstGeom prst="rect">
              <a:avLst/>
            </a:prstGeom>
            <a:ln w="12700" cap="flat">
              <a:noFill/>
              <a:miter lim="400000"/>
            </a:ln>
            <a:effectLst>
              <a:outerShdw blurRad="12700" dist="12700" rotWithShape="0">
                <a:srgbClr val="FFFFFF"/>
              </a:outerShdw>
            </a:effectLst>
          </p:spPr>
        </p:pic>
        <p:pic>
          <p:nvPicPr>
            <p:cNvPr id="231" name="venetian_dingbat_1.tiff" descr="venetian_dingbat_1.tiff"/>
            <p:cNvPicPr>
              <a:picLocks noChangeAspect="1"/>
            </p:cNvPicPr>
            <p:nvPr/>
          </p:nvPicPr>
          <p:blipFill>
            <a:blip r:embed="rId3"/>
            <a:stretch>
              <a:fillRect/>
            </a:stretch>
          </p:blipFill>
          <p:spPr>
            <a:xfrm flipH="1">
              <a:off x="10096500" y="0"/>
              <a:ext cx="1752600" cy="1841500"/>
            </a:xfrm>
            <a:prstGeom prst="rect">
              <a:avLst/>
            </a:prstGeom>
            <a:ln w="12700" cap="flat">
              <a:noFill/>
              <a:miter lim="400000"/>
            </a:ln>
            <a:effectLst>
              <a:outerShdw blurRad="12700" dist="12700" rotWithShape="0">
                <a:srgbClr val="FFFFFF"/>
              </a:outerShdw>
            </a:effectLst>
          </p:spPr>
        </p:pic>
        <p:sp>
          <p:nvSpPr>
            <p:cNvPr id="232" name="Line"/>
            <p:cNvSpPr/>
            <p:nvPr/>
          </p:nvSpPr>
          <p:spPr>
            <a:xfrm flipH="1">
              <a:off x="11811000" y="1270000"/>
              <a:ext cx="1" cy="6032500"/>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pic>
          <p:nvPicPr>
            <p:cNvPr id="233" name="venetian_dingbat_1.tiff" descr="venetian_dingbat_1.tiff"/>
            <p:cNvPicPr>
              <a:picLocks noChangeAspect="1"/>
            </p:cNvPicPr>
            <p:nvPr/>
          </p:nvPicPr>
          <p:blipFill>
            <a:blip r:embed="rId3"/>
            <a:stretch>
              <a:fillRect/>
            </a:stretch>
          </p:blipFill>
          <p:spPr>
            <a:xfrm rot="10800000" flipH="1">
              <a:off x="0" y="6743700"/>
              <a:ext cx="1752600" cy="1841500"/>
            </a:xfrm>
            <a:prstGeom prst="rect">
              <a:avLst/>
            </a:prstGeom>
            <a:ln w="12700" cap="flat">
              <a:noFill/>
              <a:miter lim="400000"/>
            </a:ln>
            <a:effectLst>
              <a:outerShdw blurRad="12700" dist="12700" rotWithShape="0">
                <a:srgbClr val="FFFFFF"/>
              </a:outerShdw>
            </a:effectLst>
          </p:spPr>
        </p:pic>
        <p:pic>
          <p:nvPicPr>
            <p:cNvPr id="234" name="venetian_dingbat_1.tiff" descr="venetian_dingbat_1.tiff"/>
            <p:cNvPicPr>
              <a:picLocks noChangeAspect="1"/>
            </p:cNvPicPr>
            <p:nvPr/>
          </p:nvPicPr>
          <p:blipFill>
            <a:blip r:embed="rId3"/>
            <a:stretch>
              <a:fillRect/>
            </a:stretch>
          </p:blipFill>
          <p:spPr>
            <a:xfrm rot="10800000">
              <a:off x="10096500" y="6743700"/>
              <a:ext cx="1752600" cy="1841500"/>
            </a:xfrm>
            <a:prstGeom prst="rect">
              <a:avLst/>
            </a:prstGeom>
            <a:ln w="12700" cap="flat">
              <a:noFill/>
              <a:miter lim="400000"/>
            </a:ln>
            <a:effectLst>
              <a:outerShdw blurRad="12700" dist="12700" rotWithShape="0">
                <a:srgbClr val="FFFFFF"/>
              </a:outerShdw>
            </a:effectLst>
          </p:spPr>
        </p:pic>
        <p:sp>
          <p:nvSpPr>
            <p:cNvPr id="235" name="Line"/>
            <p:cNvSpPr/>
            <p:nvPr/>
          </p:nvSpPr>
          <p:spPr>
            <a:xfrm>
              <a:off x="1206500" y="8534400"/>
              <a:ext cx="9436100" cy="127"/>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236" name="Line"/>
            <p:cNvSpPr/>
            <p:nvPr/>
          </p:nvSpPr>
          <p:spPr>
            <a:xfrm flipH="1">
              <a:off x="25398" y="1285166"/>
              <a:ext cx="1" cy="6019127"/>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sp>
          <p:nvSpPr>
            <p:cNvPr id="237" name="Line"/>
            <p:cNvSpPr/>
            <p:nvPr/>
          </p:nvSpPr>
          <p:spPr>
            <a:xfrm>
              <a:off x="1206500" y="26349"/>
              <a:ext cx="9436100" cy="61"/>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grpSp>
      <p:sp>
        <p:nvSpPr>
          <p:cNvPr id="239" name="Title Text"/>
          <p:cNvSpPr txBox="1">
            <a:spLocks noGrp="1"/>
          </p:cNvSpPr>
          <p:nvPr>
            <p:ph type="title"/>
          </p:nvPr>
        </p:nvSpPr>
        <p:spPr>
          <a:xfrm>
            <a:off x="1524047" y="3060700"/>
            <a:ext cx="14292170" cy="3632200"/>
          </a:xfrm>
          <a:prstGeom prst="rect">
            <a:avLst/>
          </a:prstGeom>
        </p:spPr>
        <p:txBody>
          <a:bodyPr/>
          <a:lstStyle>
            <a:lvl1pPr>
              <a:defRPr sz="9600" cap="all">
                <a:solidFill>
                  <a:srgbClr val="AF6D51"/>
                </a:solidFill>
                <a:latin typeface="+mn-lt"/>
                <a:ea typeface="+mn-ea"/>
                <a:cs typeface="+mn-cs"/>
                <a:sym typeface="Baskerville"/>
              </a:defRPr>
            </a:lvl1pPr>
          </a:lstStyle>
          <a:p>
            <a:r>
              <a:t>Title Text</a:t>
            </a:r>
          </a:p>
        </p:txBody>
      </p:sp>
      <p:sp>
        <p:nvSpPr>
          <p:cNvPr id="240" name="Slide Number"/>
          <p:cNvSpPr txBox="1">
            <a:spLocks noGrp="1"/>
          </p:cNvSpPr>
          <p:nvPr>
            <p:ph type="sldNum" sz="quarter" idx="2"/>
          </p:nvPr>
        </p:nvSpPr>
        <p:spPr>
          <a:xfrm>
            <a:off x="8475017" y="8953500"/>
            <a:ext cx="407163" cy="389915"/>
          </a:xfrm>
          <a:prstGeom prst="rect">
            <a:avLst/>
          </a:prstGeom>
          <a:gradFill>
            <a:gsLst>
              <a:gs pos="0">
                <a:srgbClr val="F1ECD6"/>
              </a:gs>
              <a:gs pos="100000">
                <a:srgbClr val="F1E6BD"/>
              </a:gs>
            </a:gsLst>
            <a:lin ang="5400000"/>
          </a:gradFill>
        </p:spPr>
        <p:txBody>
          <a:bodyPr anchor="t"/>
          <a:lstStyle>
            <a:lvl1pPr>
              <a:defRPr sz="1867">
                <a:solidFill>
                  <a:srgbClr val="63482A"/>
                </a:solidFill>
                <a:latin typeface="Baskerville SemiBold"/>
                <a:ea typeface="Baskerville SemiBold"/>
                <a:cs typeface="Baskerville SemiBold"/>
                <a:sym typeface="Baskerville SemiBold"/>
              </a:defRPr>
            </a:lvl1pPr>
          </a:lstStyle>
          <a:p>
            <a:fld id="{86CB4B4D-7CA3-9044-876B-883B54F8677D}" type="slidenum">
              <a:t>‹#›</a:t>
            </a:fld>
            <a:endParaRPr/>
          </a:p>
        </p:txBody>
      </p:sp>
    </p:spTree>
    <p:extLst>
      <p:ext uri="{BB962C8B-B14F-4D97-AF65-F5344CB8AC3E}">
        <p14:creationId xmlns:p14="http://schemas.microsoft.com/office/powerpoint/2010/main" val="1049352534"/>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1_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55" name="Group"/>
          <p:cNvGrpSpPr/>
          <p:nvPr/>
        </p:nvGrpSpPr>
        <p:grpSpPr>
          <a:xfrm>
            <a:off x="660420" y="6413500"/>
            <a:ext cx="16019423" cy="2806701"/>
            <a:chOff x="0" y="0"/>
            <a:chExt cx="12014200" cy="2806700"/>
          </a:xfrm>
        </p:grpSpPr>
        <p:sp>
          <p:nvSpPr>
            <p:cNvPr id="247" name="Line"/>
            <p:cNvSpPr/>
            <p:nvPr/>
          </p:nvSpPr>
          <p:spPr>
            <a:xfrm>
              <a:off x="114300" y="101600"/>
              <a:ext cx="11785600" cy="2"/>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248" name="Line"/>
            <p:cNvSpPr/>
            <p:nvPr/>
          </p:nvSpPr>
          <p:spPr>
            <a:xfrm flipH="1">
              <a:off x="11899900" y="114300"/>
              <a:ext cx="128" cy="2578100"/>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pic>
          <p:nvPicPr>
            <p:cNvPr id="249" name="venetian_dingbat_2.tiff" descr="venetian_dingbat_2.tiff"/>
            <p:cNvPicPr>
              <a:picLocks noChangeAspect="1"/>
            </p:cNvPicPr>
            <p:nvPr/>
          </p:nvPicPr>
          <p:blipFill>
            <a:blip r:embed="rId3"/>
            <a:stretch>
              <a:fillRect/>
            </a:stretch>
          </p:blipFill>
          <p:spPr>
            <a:xfrm rot="10800000">
              <a:off x="11887200" y="0"/>
              <a:ext cx="127000" cy="127000"/>
            </a:xfrm>
            <a:prstGeom prst="rect">
              <a:avLst/>
            </a:prstGeom>
            <a:ln w="12700" cap="flat">
              <a:noFill/>
              <a:miter lim="400000"/>
            </a:ln>
            <a:effectLst/>
          </p:spPr>
        </p:pic>
        <p:pic>
          <p:nvPicPr>
            <p:cNvPr id="250" name="venetian_dingbat_2.tiff" descr="venetian_dingbat_2.tiff"/>
            <p:cNvPicPr>
              <a:picLocks noChangeAspect="1"/>
            </p:cNvPicPr>
            <p:nvPr/>
          </p:nvPicPr>
          <p:blipFill>
            <a:blip r:embed="rId3"/>
            <a:stretch>
              <a:fillRect/>
            </a:stretch>
          </p:blipFill>
          <p:spPr>
            <a:xfrm rot="10800000" flipH="1">
              <a:off x="0" y="0"/>
              <a:ext cx="127000" cy="127000"/>
            </a:xfrm>
            <a:prstGeom prst="rect">
              <a:avLst/>
            </a:prstGeom>
            <a:ln w="12700" cap="flat">
              <a:noFill/>
              <a:miter lim="400000"/>
            </a:ln>
            <a:effectLst/>
          </p:spPr>
        </p:pic>
        <p:pic>
          <p:nvPicPr>
            <p:cNvPr id="251" name="venetian_dingbat_2.tiff" descr="venetian_dingbat_2.tiff"/>
            <p:cNvPicPr>
              <a:picLocks noChangeAspect="1"/>
            </p:cNvPicPr>
            <p:nvPr/>
          </p:nvPicPr>
          <p:blipFill>
            <a:blip r:embed="rId3"/>
            <a:stretch>
              <a:fillRect/>
            </a:stretch>
          </p:blipFill>
          <p:spPr>
            <a:xfrm flipH="1">
              <a:off x="11887200" y="2679700"/>
              <a:ext cx="127000" cy="127000"/>
            </a:xfrm>
            <a:prstGeom prst="rect">
              <a:avLst/>
            </a:prstGeom>
            <a:ln w="12700" cap="flat">
              <a:noFill/>
              <a:miter lim="400000"/>
            </a:ln>
            <a:effectLst/>
          </p:spPr>
        </p:pic>
        <p:pic>
          <p:nvPicPr>
            <p:cNvPr id="252" name="venetian_dingbat_2.tiff" descr="venetian_dingbat_2.tiff"/>
            <p:cNvPicPr>
              <a:picLocks noChangeAspect="1"/>
            </p:cNvPicPr>
            <p:nvPr/>
          </p:nvPicPr>
          <p:blipFill>
            <a:blip r:embed="rId3"/>
            <a:stretch>
              <a:fillRect/>
            </a:stretch>
          </p:blipFill>
          <p:spPr>
            <a:xfrm>
              <a:off x="0" y="2679700"/>
              <a:ext cx="127000" cy="127000"/>
            </a:xfrm>
            <a:prstGeom prst="rect">
              <a:avLst/>
            </a:prstGeom>
            <a:ln w="12700" cap="flat">
              <a:noFill/>
              <a:miter lim="400000"/>
            </a:ln>
            <a:effectLst/>
          </p:spPr>
        </p:pic>
        <p:sp>
          <p:nvSpPr>
            <p:cNvPr id="253" name="Line"/>
            <p:cNvSpPr/>
            <p:nvPr/>
          </p:nvSpPr>
          <p:spPr>
            <a:xfrm>
              <a:off x="114300" y="2692400"/>
              <a:ext cx="11785600" cy="2"/>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254" name="Line"/>
            <p:cNvSpPr/>
            <p:nvPr/>
          </p:nvSpPr>
          <p:spPr>
            <a:xfrm flipH="1">
              <a:off x="114299" y="114300"/>
              <a:ext cx="1" cy="2578101"/>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grpSp>
      <p:sp>
        <p:nvSpPr>
          <p:cNvPr id="256" name="Image"/>
          <p:cNvSpPr>
            <a:spLocks noGrp="1"/>
          </p:cNvSpPr>
          <p:nvPr>
            <p:ph type="pic" idx="21"/>
          </p:nvPr>
        </p:nvSpPr>
        <p:spPr>
          <a:xfrm>
            <a:off x="812825" y="279401"/>
            <a:ext cx="15714613" cy="5644683"/>
          </a:xfrm>
          <a:prstGeom prst="rect">
            <a:avLst/>
          </a:prstGeom>
          <a:ln w="9525">
            <a:round/>
          </a:ln>
        </p:spPr>
        <p:txBody>
          <a:bodyPr lIns="91439" tIns="45719" rIns="91439" bIns="45719" anchor="t"/>
          <a:lstStyle/>
          <a:p>
            <a:endParaRPr/>
          </a:p>
        </p:txBody>
      </p:sp>
      <p:sp>
        <p:nvSpPr>
          <p:cNvPr id="257" name="Title Text"/>
          <p:cNvSpPr txBox="1">
            <a:spLocks noGrp="1"/>
          </p:cNvSpPr>
          <p:nvPr>
            <p:ph type="title"/>
          </p:nvPr>
        </p:nvSpPr>
        <p:spPr>
          <a:xfrm>
            <a:off x="1524047" y="6896100"/>
            <a:ext cx="14292170" cy="1219200"/>
          </a:xfrm>
          <a:prstGeom prst="rect">
            <a:avLst/>
          </a:prstGeom>
        </p:spPr>
        <p:txBody>
          <a:bodyPr/>
          <a:lstStyle>
            <a:lvl1pPr>
              <a:defRPr sz="9600" cap="all">
                <a:solidFill>
                  <a:srgbClr val="AF6D51"/>
                </a:solidFill>
                <a:latin typeface="+mn-lt"/>
                <a:ea typeface="+mn-ea"/>
                <a:cs typeface="+mn-cs"/>
                <a:sym typeface="Baskerville"/>
              </a:defRPr>
            </a:lvl1pPr>
          </a:lstStyle>
          <a:p>
            <a:r>
              <a:t>Title Text</a:t>
            </a:r>
          </a:p>
        </p:txBody>
      </p:sp>
      <p:sp>
        <p:nvSpPr>
          <p:cNvPr id="258" name="Body Level One…"/>
          <p:cNvSpPr txBox="1">
            <a:spLocks noGrp="1"/>
          </p:cNvSpPr>
          <p:nvPr>
            <p:ph type="body" sz="quarter" idx="1"/>
          </p:nvPr>
        </p:nvSpPr>
        <p:spPr>
          <a:xfrm>
            <a:off x="1524047" y="8102600"/>
            <a:ext cx="14292170" cy="609600"/>
          </a:xfrm>
          <a:prstGeom prst="rect">
            <a:avLst/>
          </a:prstGeom>
        </p:spPr>
        <p:txBody>
          <a:bodyPr anchor="t"/>
          <a:lstStyle>
            <a:lvl1pPr marL="0" indent="0" algn="ctr">
              <a:spcBef>
                <a:spcPts val="0"/>
              </a:spcBef>
              <a:buSzTx/>
              <a:buNone/>
              <a:defRPr sz="4800" i="0">
                <a:solidFill>
                  <a:srgbClr val="7B5E2F"/>
                </a:solidFill>
                <a:latin typeface="+mn-lt"/>
                <a:ea typeface="+mn-ea"/>
                <a:cs typeface="+mn-cs"/>
                <a:sym typeface="Baskerville"/>
              </a:defRPr>
            </a:lvl1pPr>
            <a:lvl2pPr marL="0" indent="0" algn="ctr">
              <a:spcBef>
                <a:spcPts val="0"/>
              </a:spcBef>
              <a:buSzTx/>
              <a:buNone/>
              <a:defRPr sz="4800" i="0">
                <a:solidFill>
                  <a:srgbClr val="7B5E2F"/>
                </a:solidFill>
                <a:latin typeface="+mn-lt"/>
                <a:ea typeface="+mn-ea"/>
                <a:cs typeface="+mn-cs"/>
                <a:sym typeface="Baskerville"/>
              </a:defRPr>
            </a:lvl2pPr>
            <a:lvl3pPr marL="0" indent="0" algn="ctr">
              <a:spcBef>
                <a:spcPts val="0"/>
              </a:spcBef>
              <a:buSzTx/>
              <a:buNone/>
              <a:defRPr sz="4800" i="0">
                <a:solidFill>
                  <a:srgbClr val="7B5E2F"/>
                </a:solidFill>
                <a:latin typeface="+mn-lt"/>
                <a:ea typeface="+mn-ea"/>
                <a:cs typeface="+mn-cs"/>
                <a:sym typeface="Baskerville"/>
              </a:defRPr>
            </a:lvl3pPr>
            <a:lvl4pPr marL="0" indent="0" algn="ctr">
              <a:spcBef>
                <a:spcPts val="0"/>
              </a:spcBef>
              <a:buSzTx/>
              <a:buNone/>
              <a:defRPr sz="4800" i="0">
                <a:solidFill>
                  <a:srgbClr val="7B5E2F"/>
                </a:solidFill>
                <a:latin typeface="+mn-lt"/>
                <a:ea typeface="+mn-ea"/>
                <a:cs typeface="+mn-cs"/>
                <a:sym typeface="Baskerville"/>
              </a:defRPr>
            </a:lvl4pPr>
            <a:lvl5pPr marL="0" indent="0" algn="ctr">
              <a:spcBef>
                <a:spcPts val="0"/>
              </a:spcBef>
              <a:buSzTx/>
              <a:buNone/>
              <a:defRPr sz="4800" i="0">
                <a:solidFill>
                  <a:srgbClr val="7B5E2F"/>
                </a:solidFill>
                <a:latin typeface="+mn-lt"/>
                <a:ea typeface="+mn-ea"/>
                <a:cs typeface="+mn-cs"/>
                <a:sym typeface="Baskerville"/>
              </a:defRPr>
            </a:lvl5pPr>
          </a:lstStyle>
          <a:p>
            <a:r>
              <a:t>Body Level One</a:t>
            </a:r>
          </a:p>
          <a:p>
            <a:pPr lvl="1"/>
            <a:r>
              <a:t>Body Level Two</a:t>
            </a:r>
          </a:p>
          <a:p>
            <a:pPr lvl="2"/>
            <a:r>
              <a:t>Body Level Three</a:t>
            </a:r>
          </a:p>
          <a:p>
            <a:pPr lvl="3"/>
            <a:r>
              <a:t>Body Level Four</a:t>
            </a:r>
          </a:p>
          <a:p>
            <a:pPr lvl="4"/>
            <a:r>
              <a:t>Body Level Five</a:t>
            </a:r>
          </a:p>
        </p:txBody>
      </p:sp>
      <p:sp>
        <p:nvSpPr>
          <p:cNvPr id="259" name="Slide Number"/>
          <p:cNvSpPr txBox="1">
            <a:spLocks noGrp="1"/>
          </p:cNvSpPr>
          <p:nvPr>
            <p:ph type="sldNum" sz="quarter" idx="2"/>
          </p:nvPr>
        </p:nvSpPr>
        <p:spPr>
          <a:xfrm>
            <a:off x="8475017" y="8953500"/>
            <a:ext cx="407163" cy="389915"/>
          </a:xfrm>
          <a:prstGeom prst="rect">
            <a:avLst/>
          </a:prstGeom>
          <a:gradFill>
            <a:gsLst>
              <a:gs pos="0">
                <a:srgbClr val="F1ECD6"/>
              </a:gs>
              <a:gs pos="100000">
                <a:srgbClr val="F1E6BD"/>
              </a:gs>
            </a:gsLst>
            <a:lin ang="5400000"/>
          </a:gradFill>
        </p:spPr>
        <p:txBody>
          <a:bodyPr anchor="t"/>
          <a:lstStyle>
            <a:lvl1pPr>
              <a:defRPr sz="1867">
                <a:solidFill>
                  <a:srgbClr val="63482A"/>
                </a:solidFill>
                <a:latin typeface="Baskerville SemiBold"/>
                <a:ea typeface="Baskerville SemiBold"/>
                <a:cs typeface="Baskerville SemiBold"/>
                <a:sym typeface="Baskerville SemiBold"/>
              </a:defRPr>
            </a:lvl1pPr>
          </a:lstStyle>
          <a:p>
            <a:fld id="{86CB4B4D-7CA3-9044-876B-883B54F8677D}" type="slidenum">
              <a:t>‹#›</a:t>
            </a:fld>
            <a:endParaRPr/>
          </a:p>
        </p:txBody>
      </p:sp>
    </p:spTree>
    <p:extLst>
      <p:ext uri="{BB962C8B-B14F-4D97-AF65-F5344CB8AC3E}">
        <p14:creationId xmlns:p14="http://schemas.microsoft.com/office/powerpoint/2010/main" val="1681819663"/>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1_Photo - Vertical">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74" name="Group"/>
          <p:cNvGrpSpPr/>
          <p:nvPr/>
        </p:nvGrpSpPr>
        <p:grpSpPr>
          <a:xfrm>
            <a:off x="660420" y="495300"/>
            <a:ext cx="16019423" cy="8724901"/>
            <a:chOff x="0" y="0"/>
            <a:chExt cx="12014200" cy="8724900"/>
          </a:xfrm>
        </p:grpSpPr>
        <p:sp>
          <p:nvSpPr>
            <p:cNvPr id="266" name="Line"/>
            <p:cNvSpPr/>
            <p:nvPr/>
          </p:nvSpPr>
          <p:spPr>
            <a:xfrm>
              <a:off x="114300" y="101600"/>
              <a:ext cx="11785600" cy="4"/>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pic>
          <p:nvPicPr>
            <p:cNvPr id="267" name="venetian_dingbat_2.tiff" descr="venetian_dingbat_2.tiff"/>
            <p:cNvPicPr>
              <a:picLocks noChangeAspect="1"/>
            </p:cNvPicPr>
            <p:nvPr/>
          </p:nvPicPr>
          <p:blipFill>
            <a:blip r:embed="rId3"/>
            <a:stretch>
              <a:fillRect/>
            </a:stretch>
          </p:blipFill>
          <p:spPr>
            <a:xfrm rot="10800000">
              <a:off x="11887200" y="0"/>
              <a:ext cx="127000" cy="127000"/>
            </a:xfrm>
            <a:prstGeom prst="rect">
              <a:avLst/>
            </a:prstGeom>
            <a:ln w="12700" cap="flat">
              <a:noFill/>
              <a:miter lim="400000"/>
            </a:ln>
            <a:effectLst/>
          </p:spPr>
        </p:pic>
        <p:pic>
          <p:nvPicPr>
            <p:cNvPr id="268" name="venetian_dingbat_2.tiff" descr="venetian_dingbat_2.tiff"/>
            <p:cNvPicPr>
              <a:picLocks noChangeAspect="1"/>
            </p:cNvPicPr>
            <p:nvPr/>
          </p:nvPicPr>
          <p:blipFill>
            <a:blip r:embed="rId3"/>
            <a:stretch>
              <a:fillRect/>
            </a:stretch>
          </p:blipFill>
          <p:spPr>
            <a:xfrm rot="10800000" flipH="1">
              <a:off x="0" y="0"/>
              <a:ext cx="127000" cy="127000"/>
            </a:xfrm>
            <a:prstGeom prst="rect">
              <a:avLst/>
            </a:prstGeom>
            <a:ln w="12700" cap="flat">
              <a:noFill/>
              <a:miter lim="400000"/>
            </a:ln>
            <a:effectLst/>
          </p:spPr>
        </p:pic>
        <p:pic>
          <p:nvPicPr>
            <p:cNvPr id="269" name="venetian_dingbat_2.tiff" descr="venetian_dingbat_2.tiff"/>
            <p:cNvPicPr>
              <a:picLocks noChangeAspect="1"/>
            </p:cNvPicPr>
            <p:nvPr/>
          </p:nvPicPr>
          <p:blipFill>
            <a:blip r:embed="rId3"/>
            <a:stretch>
              <a:fillRect/>
            </a:stretch>
          </p:blipFill>
          <p:spPr>
            <a:xfrm flipH="1">
              <a:off x="11887200" y="8597900"/>
              <a:ext cx="127000" cy="127000"/>
            </a:xfrm>
            <a:prstGeom prst="rect">
              <a:avLst/>
            </a:prstGeom>
            <a:ln w="12700" cap="flat">
              <a:noFill/>
              <a:miter lim="400000"/>
            </a:ln>
            <a:effectLst>
              <a:outerShdw blurRad="12700" dist="12700" dir="5400000" rotWithShape="0">
                <a:srgbClr val="D1C9A7">
                  <a:alpha val="42500"/>
                </a:srgbClr>
              </a:outerShdw>
            </a:effectLst>
          </p:spPr>
        </p:pic>
        <p:pic>
          <p:nvPicPr>
            <p:cNvPr id="270" name="venetian_dingbat_2.tiff" descr="venetian_dingbat_2.tiff"/>
            <p:cNvPicPr>
              <a:picLocks noChangeAspect="1"/>
            </p:cNvPicPr>
            <p:nvPr/>
          </p:nvPicPr>
          <p:blipFill>
            <a:blip r:embed="rId3"/>
            <a:stretch>
              <a:fillRect/>
            </a:stretch>
          </p:blipFill>
          <p:spPr>
            <a:xfrm>
              <a:off x="0" y="8597900"/>
              <a:ext cx="127000" cy="127000"/>
            </a:xfrm>
            <a:prstGeom prst="rect">
              <a:avLst/>
            </a:prstGeom>
            <a:ln w="12700" cap="flat">
              <a:noFill/>
              <a:miter lim="400000"/>
            </a:ln>
            <a:effectLst/>
          </p:spPr>
        </p:pic>
        <p:sp>
          <p:nvSpPr>
            <p:cNvPr id="271" name="Line"/>
            <p:cNvSpPr/>
            <p:nvPr/>
          </p:nvSpPr>
          <p:spPr>
            <a:xfrm>
              <a:off x="114300" y="8610600"/>
              <a:ext cx="11785600" cy="2"/>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272" name="Line"/>
            <p:cNvSpPr/>
            <p:nvPr/>
          </p:nvSpPr>
          <p:spPr>
            <a:xfrm flipH="1">
              <a:off x="11899900" y="101600"/>
              <a:ext cx="1" cy="8521698"/>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sp>
          <p:nvSpPr>
            <p:cNvPr id="273" name="Line"/>
            <p:cNvSpPr/>
            <p:nvPr/>
          </p:nvSpPr>
          <p:spPr>
            <a:xfrm flipH="1">
              <a:off x="114298" y="101534"/>
              <a:ext cx="1" cy="8509067"/>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grpSp>
      <p:sp>
        <p:nvSpPr>
          <p:cNvPr id="275" name="Image"/>
          <p:cNvSpPr>
            <a:spLocks noGrp="1"/>
          </p:cNvSpPr>
          <p:nvPr>
            <p:ph type="pic" sz="half" idx="21"/>
          </p:nvPr>
        </p:nvSpPr>
        <p:spPr>
          <a:xfrm>
            <a:off x="9228948" y="1435101"/>
            <a:ext cx="6502599" cy="6896485"/>
          </a:xfrm>
          <a:prstGeom prst="rect">
            <a:avLst/>
          </a:prstGeom>
          <a:ln w="9525">
            <a:round/>
          </a:ln>
        </p:spPr>
        <p:txBody>
          <a:bodyPr lIns="91439" tIns="45719" rIns="91439" bIns="45719" anchor="t"/>
          <a:lstStyle/>
          <a:p>
            <a:endParaRPr/>
          </a:p>
        </p:txBody>
      </p:sp>
      <p:sp>
        <p:nvSpPr>
          <p:cNvPr id="276" name="Title Text"/>
          <p:cNvSpPr txBox="1">
            <a:spLocks noGrp="1"/>
          </p:cNvSpPr>
          <p:nvPr>
            <p:ph type="title"/>
          </p:nvPr>
        </p:nvSpPr>
        <p:spPr>
          <a:xfrm>
            <a:off x="1524047" y="3060700"/>
            <a:ext cx="6807408" cy="2349500"/>
          </a:xfrm>
          <a:prstGeom prst="rect">
            <a:avLst/>
          </a:prstGeom>
        </p:spPr>
        <p:txBody>
          <a:bodyPr anchor="b"/>
          <a:lstStyle>
            <a:lvl1pPr>
              <a:lnSpc>
                <a:spcPct val="90000"/>
              </a:lnSpc>
              <a:defRPr sz="9600" cap="all">
                <a:solidFill>
                  <a:srgbClr val="AF6D51"/>
                </a:solidFill>
                <a:latin typeface="+mn-lt"/>
                <a:ea typeface="+mn-ea"/>
                <a:cs typeface="+mn-cs"/>
                <a:sym typeface="Baskerville"/>
              </a:defRPr>
            </a:lvl1pPr>
          </a:lstStyle>
          <a:p>
            <a:r>
              <a:t>Title Text</a:t>
            </a:r>
          </a:p>
        </p:txBody>
      </p:sp>
      <p:sp>
        <p:nvSpPr>
          <p:cNvPr id="277" name="Body Level One…"/>
          <p:cNvSpPr txBox="1">
            <a:spLocks noGrp="1"/>
          </p:cNvSpPr>
          <p:nvPr>
            <p:ph type="body" sz="quarter" idx="1"/>
          </p:nvPr>
        </p:nvSpPr>
        <p:spPr>
          <a:xfrm>
            <a:off x="1524047" y="5397500"/>
            <a:ext cx="6807408" cy="1422400"/>
          </a:xfrm>
          <a:prstGeom prst="rect">
            <a:avLst/>
          </a:prstGeom>
        </p:spPr>
        <p:txBody>
          <a:bodyPr anchor="t"/>
          <a:lstStyle>
            <a:lvl1pPr marL="0" indent="0" algn="ctr">
              <a:spcBef>
                <a:spcPts val="0"/>
              </a:spcBef>
              <a:buSzTx/>
              <a:buNone/>
              <a:defRPr sz="4800" i="0">
                <a:solidFill>
                  <a:srgbClr val="7B5E2F"/>
                </a:solidFill>
                <a:latin typeface="+mn-lt"/>
                <a:ea typeface="+mn-ea"/>
                <a:cs typeface="+mn-cs"/>
                <a:sym typeface="Baskerville"/>
              </a:defRPr>
            </a:lvl1pPr>
            <a:lvl2pPr marL="0" indent="0" algn="ctr">
              <a:spcBef>
                <a:spcPts val="0"/>
              </a:spcBef>
              <a:buSzTx/>
              <a:buNone/>
              <a:defRPr sz="4800" i="0">
                <a:solidFill>
                  <a:srgbClr val="7B5E2F"/>
                </a:solidFill>
                <a:latin typeface="+mn-lt"/>
                <a:ea typeface="+mn-ea"/>
                <a:cs typeface="+mn-cs"/>
                <a:sym typeface="Baskerville"/>
              </a:defRPr>
            </a:lvl2pPr>
            <a:lvl3pPr marL="0" indent="0" algn="ctr">
              <a:spcBef>
                <a:spcPts val="0"/>
              </a:spcBef>
              <a:buSzTx/>
              <a:buNone/>
              <a:defRPr sz="4800" i="0">
                <a:solidFill>
                  <a:srgbClr val="7B5E2F"/>
                </a:solidFill>
                <a:latin typeface="+mn-lt"/>
                <a:ea typeface="+mn-ea"/>
                <a:cs typeface="+mn-cs"/>
                <a:sym typeface="Baskerville"/>
              </a:defRPr>
            </a:lvl3pPr>
            <a:lvl4pPr marL="0" indent="0" algn="ctr">
              <a:spcBef>
                <a:spcPts val="0"/>
              </a:spcBef>
              <a:buSzTx/>
              <a:buNone/>
              <a:defRPr sz="4800" i="0">
                <a:solidFill>
                  <a:srgbClr val="7B5E2F"/>
                </a:solidFill>
                <a:latin typeface="+mn-lt"/>
                <a:ea typeface="+mn-ea"/>
                <a:cs typeface="+mn-cs"/>
                <a:sym typeface="Baskerville"/>
              </a:defRPr>
            </a:lvl4pPr>
            <a:lvl5pPr marL="0" indent="0" algn="ctr">
              <a:spcBef>
                <a:spcPts val="0"/>
              </a:spcBef>
              <a:buSzTx/>
              <a:buNone/>
              <a:defRPr sz="4800" i="0">
                <a:solidFill>
                  <a:srgbClr val="7B5E2F"/>
                </a:solidFill>
                <a:latin typeface="+mn-lt"/>
                <a:ea typeface="+mn-ea"/>
                <a:cs typeface="+mn-cs"/>
                <a:sym typeface="Baskerville"/>
              </a:defRPr>
            </a:lvl5pPr>
          </a:lstStyle>
          <a:p>
            <a:r>
              <a:t>Body Level One</a:t>
            </a:r>
          </a:p>
          <a:p>
            <a:pPr lvl="1"/>
            <a:r>
              <a:t>Body Level Two</a:t>
            </a:r>
          </a:p>
          <a:p>
            <a:pPr lvl="2"/>
            <a:r>
              <a:t>Body Level Three</a:t>
            </a:r>
          </a:p>
          <a:p>
            <a:pPr lvl="3"/>
            <a:r>
              <a:t>Body Level Four</a:t>
            </a:r>
          </a:p>
          <a:p>
            <a:pPr lvl="4"/>
            <a:r>
              <a:t>Body Level Five</a:t>
            </a:r>
          </a:p>
        </p:txBody>
      </p:sp>
      <p:sp>
        <p:nvSpPr>
          <p:cNvPr id="278" name="Slide Number"/>
          <p:cNvSpPr txBox="1">
            <a:spLocks noGrp="1"/>
          </p:cNvSpPr>
          <p:nvPr>
            <p:ph type="sldNum" sz="quarter" idx="2"/>
          </p:nvPr>
        </p:nvSpPr>
        <p:spPr>
          <a:xfrm>
            <a:off x="8475017" y="8953500"/>
            <a:ext cx="407163" cy="389915"/>
          </a:xfrm>
          <a:prstGeom prst="rect">
            <a:avLst/>
          </a:prstGeom>
          <a:gradFill>
            <a:gsLst>
              <a:gs pos="0">
                <a:srgbClr val="F1ECD6"/>
              </a:gs>
              <a:gs pos="100000">
                <a:srgbClr val="F1E6BD"/>
              </a:gs>
            </a:gsLst>
            <a:lin ang="5400000"/>
          </a:gradFill>
        </p:spPr>
        <p:txBody>
          <a:bodyPr anchor="t"/>
          <a:lstStyle>
            <a:lvl1pPr>
              <a:defRPr sz="1867">
                <a:solidFill>
                  <a:srgbClr val="63482A"/>
                </a:solidFill>
                <a:latin typeface="Baskerville SemiBold"/>
                <a:ea typeface="Baskerville SemiBold"/>
                <a:cs typeface="Baskerville SemiBold"/>
                <a:sym typeface="Baskerville SemiBold"/>
              </a:defRPr>
            </a:lvl1pPr>
          </a:lstStyle>
          <a:p>
            <a:fld id="{86CB4B4D-7CA3-9044-876B-883B54F8677D}" type="slidenum">
              <a:t>‹#›</a:t>
            </a:fld>
            <a:endParaRPr/>
          </a:p>
        </p:txBody>
      </p:sp>
    </p:spTree>
    <p:extLst>
      <p:ext uri="{BB962C8B-B14F-4D97-AF65-F5344CB8AC3E}">
        <p14:creationId xmlns:p14="http://schemas.microsoft.com/office/powerpoint/2010/main" val="2502308111"/>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1_Title, Bullets &amp; Photo">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95" name="Group"/>
          <p:cNvGrpSpPr/>
          <p:nvPr/>
        </p:nvGrpSpPr>
        <p:grpSpPr>
          <a:xfrm>
            <a:off x="660420" y="571500"/>
            <a:ext cx="16019423" cy="8648700"/>
            <a:chOff x="0" y="0"/>
            <a:chExt cx="12014200" cy="8648700"/>
          </a:xfrm>
        </p:grpSpPr>
        <p:pic>
          <p:nvPicPr>
            <p:cNvPr id="285" name="venetian_dingbat_2.tiff" descr="venetian_dingbat_2.tiff"/>
            <p:cNvPicPr>
              <a:picLocks noChangeAspect="1"/>
            </p:cNvPicPr>
            <p:nvPr/>
          </p:nvPicPr>
          <p:blipFill>
            <a:blip r:embed="rId3"/>
            <a:stretch>
              <a:fillRect/>
            </a:stretch>
          </p:blipFill>
          <p:spPr>
            <a:xfrm flipH="1">
              <a:off x="11887200" y="8521700"/>
              <a:ext cx="127000" cy="127000"/>
            </a:xfrm>
            <a:prstGeom prst="rect">
              <a:avLst/>
            </a:prstGeom>
            <a:ln w="12700" cap="flat">
              <a:noFill/>
              <a:miter lim="400000"/>
            </a:ln>
            <a:effectLst/>
          </p:spPr>
        </p:pic>
        <p:pic>
          <p:nvPicPr>
            <p:cNvPr id="286" name="venetian_dingbat_1.tiff" descr="venetian_dingbat_1.tiff"/>
            <p:cNvPicPr>
              <a:picLocks noChangeAspect="1"/>
            </p:cNvPicPr>
            <p:nvPr/>
          </p:nvPicPr>
          <p:blipFill>
            <a:blip r:embed="rId4"/>
            <a:stretch>
              <a:fillRect/>
            </a:stretch>
          </p:blipFill>
          <p:spPr>
            <a:xfrm flipH="1">
              <a:off x="10185400" y="0"/>
              <a:ext cx="1752600" cy="1841500"/>
            </a:xfrm>
            <a:prstGeom prst="rect">
              <a:avLst/>
            </a:prstGeom>
            <a:ln w="12700" cap="flat">
              <a:noFill/>
              <a:miter lim="400000"/>
            </a:ln>
            <a:effectLst>
              <a:outerShdw blurRad="12700" dist="12700" rotWithShape="0">
                <a:srgbClr val="FFFFFF"/>
              </a:outerShdw>
            </a:effectLst>
          </p:spPr>
        </p:pic>
        <p:pic>
          <p:nvPicPr>
            <p:cNvPr id="287" name="venetian_dingbat_1.tiff" descr="venetian_dingbat_1.tiff"/>
            <p:cNvPicPr>
              <a:picLocks noChangeAspect="1"/>
            </p:cNvPicPr>
            <p:nvPr/>
          </p:nvPicPr>
          <p:blipFill>
            <a:blip r:embed="rId4"/>
            <a:stretch>
              <a:fillRect/>
            </a:stretch>
          </p:blipFill>
          <p:spPr>
            <a:xfrm>
              <a:off x="88900" y="0"/>
              <a:ext cx="1752600" cy="1841500"/>
            </a:xfrm>
            <a:prstGeom prst="rect">
              <a:avLst/>
            </a:prstGeom>
            <a:ln w="12700" cap="flat">
              <a:noFill/>
              <a:miter lim="400000"/>
            </a:ln>
            <a:effectLst>
              <a:outerShdw blurRad="12700" dist="12700" rotWithShape="0">
                <a:srgbClr val="FFFFFF"/>
              </a:outerShdw>
            </a:effectLst>
          </p:spPr>
        </p:pic>
        <p:pic>
          <p:nvPicPr>
            <p:cNvPr id="288" name="venetian_dingbat_2.tiff" descr="venetian_dingbat_2.tiff"/>
            <p:cNvPicPr>
              <a:picLocks noChangeAspect="1"/>
            </p:cNvPicPr>
            <p:nvPr/>
          </p:nvPicPr>
          <p:blipFill>
            <a:blip r:embed="rId3"/>
            <a:stretch>
              <a:fillRect/>
            </a:stretch>
          </p:blipFill>
          <p:spPr>
            <a:xfrm>
              <a:off x="0" y="8521700"/>
              <a:ext cx="127000" cy="127000"/>
            </a:xfrm>
            <a:prstGeom prst="rect">
              <a:avLst/>
            </a:prstGeom>
            <a:ln w="12700" cap="flat">
              <a:noFill/>
              <a:miter lim="400000"/>
            </a:ln>
            <a:effectLst/>
          </p:spPr>
        </p:pic>
        <p:sp>
          <p:nvSpPr>
            <p:cNvPr id="289" name="Line"/>
            <p:cNvSpPr/>
            <p:nvPr/>
          </p:nvSpPr>
          <p:spPr>
            <a:xfrm>
              <a:off x="1295400" y="25400"/>
              <a:ext cx="9436100" cy="1"/>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290" name="Line"/>
            <p:cNvSpPr/>
            <p:nvPr/>
          </p:nvSpPr>
          <p:spPr>
            <a:xfrm>
              <a:off x="95247" y="8535862"/>
              <a:ext cx="11817353" cy="79"/>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291" name="Line"/>
            <p:cNvSpPr/>
            <p:nvPr/>
          </p:nvSpPr>
          <p:spPr>
            <a:xfrm>
              <a:off x="114300" y="1968500"/>
              <a:ext cx="11785600" cy="2"/>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292" name="Line"/>
            <p:cNvSpPr/>
            <p:nvPr/>
          </p:nvSpPr>
          <p:spPr>
            <a:xfrm>
              <a:off x="107719" y="2019391"/>
              <a:ext cx="11792181" cy="114"/>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293" name="Line"/>
            <p:cNvSpPr/>
            <p:nvPr/>
          </p:nvSpPr>
          <p:spPr>
            <a:xfrm flipH="1">
              <a:off x="114298" y="1285166"/>
              <a:ext cx="1" cy="7261934"/>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sp>
          <p:nvSpPr>
            <p:cNvPr id="294" name="Line"/>
            <p:cNvSpPr/>
            <p:nvPr/>
          </p:nvSpPr>
          <p:spPr>
            <a:xfrm flipH="1">
              <a:off x="11899899" y="1276080"/>
              <a:ext cx="1" cy="7264807"/>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grpSp>
      <p:sp>
        <p:nvSpPr>
          <p:cNvPr id="296" name="Image"/>
          <p:cNvSpPr>
            <a:spLocks noGrp="1"/>
          </p:cNvSpPr>
          <p:nvPr>
            <p:ph type="pic" sz="half" idx="21"/>
          </p:nvPr>
        </p:nvSpPr>
        <p:spPr>
          <a:xfrm>
            <a:off x="9228948" y="2451100"/>
            <a:ext cx="6502599" cy="6896485"/>
          </a:xfrm>
          <a:prstGeom prst="rect">
            <a:avLst/>
          </a:prstGeom>
          <a:ln w="9525">
            <a:round/>
          </a:ln>
        </p:spPr>
        <p:txBody>
          <a:bodyPr lIns="91439" tIns="45719" rIns="91439" bIns="45719" anchor="t"/>
          <a:lstStyle/>
          <a:p>
            <a:endParaRPr/>
          </a:p>
        </p:txBody>
      </p:sp>
      <p:sp>
        <p:nvSpPr>
          <p:cNvPr id="297" name="Title Text"/>
          <p:cNvSpPr txBox="1">
            <a:spLocks noGrp="1"/>
          </p:cNvSpPr>
          <p:nvPr>
            <p:ph type="title"/>
          </p:nvPr>
        </p:nvSpPr>
        <p:spPr>
          <a:xfrm>
            <a:off x="1524047" y="825500"/>
            <a:ext cx="14292170" cy="1524000"/>
          </a:xfrm>
          <a:prstGeom prst="rect">
            <a:avLst/>
          </a:prstGeom>
        </p:spPr>
        <p:txBody>
          <a:bodyPr/>
          <a:lstStyle>
            <a:lvl1pPr>
              <a:defRPr sz="9600" cap="all">
                <a:solidFill>
                  <a:srgbClr val="AF6D51"/>
                </a:solidFill>
                <a:latin typeface="+mn-lt"/>
                <a:ea typeface="+mn-ea"/>
                <a:cs typeface="+mn-cs"/>
                <a:sym typeface="Baskerville"/>
              </a:defRPr>
            </a:lvl1pPr>
          </a:lstStyle>
          <a:p>
            <a:r>
              <a:t>Title Text</a:t>
            </a:r>
          </a:p>
        </p:txBody>
      </p:sp>
      <p:sp>
        <p:nvSpPr>
          <p:cNvPr id="298" name="Body Level One…"/>
          <p:cNvSpPr txBox="1">
            <a:spLocks noGrp="1"/>
          </p:cNvSpPr>
          <p:nvPr>
            <p:ph type="body" sz="half" idx="1"/>
          </p:nvPr>
        </p:nvSpPr>
        <p:spPr>
          <a:xfrm>
            <a:off x="1524047" y="2882900"/>
            <a:ext cx="6807408" cy="6045200"/>
          </a:xfrm>
          <a:prstGeom prst="rect">
            <a:avLst/>
          </a:prstGeom>
        </p:spPr>
        <p:txBody>
          <a:bodyPr/>
          <a:lstStyle>
            <a:lvl1pPr marL="762038" indent="-762038">
              <a:spcBef>
                <a:spcPts val="3734"/>
              </a:spcBef>
              <a:buSzPct val="60000"/>
              <a:buBlip>
                <a:blip r:embed="rId5"/>
              </a:buBlip>
              <a:defRPr sz="4800" i="0">
                <a:solidFill>
                  <a:srgbClr val="7B5E2F"/>
                </a:solidFill>
                <a:latin typeface="+mn-lt"/>
                <a:ea typeface="+mn-ea"/>
                <a:cs typeface="+mn-cs"/>
                <a:sym typeface="Baskerville"/>
              </a:defRPr>
            </a:lvl1pPr>
            <a:lvl2pPr marL="1354734" indent="-762038">
              <a:spcBef>
                <a:spcPts val="3734"/>
              </a:spcBef>
              <a:buSzPct val="60000"/>
              <a:buBlip>
                <a:blip r:embed="rId5"/>
              </a:buBlip>
              <a:defRPr sz="4800" i="0">
                <a:solidFill>
                  <a:srgbClr val="7B5E2F"/>
                </a:solidFill>
                <a:latin typeface="+mn-lt"/>
                <a:ea typeface="+mn-ea"/>
                <a:cs typeface="+mn-cs"/>
                <a:sym typeface="Baskerville"/>
              </a:defRPr>
            </a:lvl2pPr>
            <a:lvl3pPr marL="1947431" indent="-762038">
              <a:spcBef>
                <a:spcPts val="3734"/>
              </a:spcBef>
              <a:buSzPct val="60000"/>
              <a:buBlip>
                <a:blip r:embed="rId5"/>
              </a:buBlip>
              <a:defRPr sz="4800" i="0">
                <a:solidFill>
                  <a:srgbClr val="7B5E2F"/>
                </a:solidFill>
                <a:latin typeface="+mn-lt"/>
                <a:ea typeface="+mn-ea"/>
                <a:cs typeface="+mn-cs"/>
                <a:sym typeface="Baskerville"/>
              </a:defRPr>
            </a:lvl3pPr>
            <a:lvl4pPr marL="2540127" indent="-762038">
              <a:spcBef>
                <a:spcPts val="3734"/>
              </a:spcBef>
              <a:buSzPct val="60000"/>
              <a:buBlip>
                <a:blip r:embed="rId5"/>
              </a:buBlip>
              <a:defRPr sz="4800" i="0">
                <a:solidFill>
                  <a:srgbClr val="7B5E2F"/>
                </a:solidFill>
                <a:latin typeface="+mn-lt"/>
                <a:ea typeface="+mn-ea"/>
                <a:cs typeface="+mn-cs"/>
                <a:sym typeface="Baskerville"/>
              </a:defRPr>
            </a:lvl4pPr>
            <a:lvl5pPr marL="3132823" indent="-762038">
              <a:spcBef>
                <a:spcPts val="3734"/>
              </a:spcBef>
              <a:buSzPct val="60000"/>
              <a:buBlip>
                <a:blip r:embed="rId5"/>
              </a:buBlip>
              <a:defRPr sz="4800" i="0">
                <a:solidFill>
                  <a:srgbClr val="7B5E2F"/>
                </a:solidFill>
                <a:latin typeface="+mn-lt"/>
                <a:ea typeface="+mn-ea"/>
                <a:cs typeface="+mn-cs"/>
                <a:sym typeface="Baskerville"/>
              </a:defRPr>
            </a:lvl5pPr>
          </a:lstStyle>
          <a:p>
            <a:r>
              <a:t>Body Level One</a:t>
            </a:r>
          </a:p>
          <a:p>
            <a:pPr lvl="1"/>
            <a:r>
              <a:t>Body Level Two</a:t>
            </a:r>
          </a:p>
          <a:p>
            <a:pPr lvl="2"/>
            <a:r>
              <a:t>Body Level Three</a:t>
            </a:r>
          </a:p>
          <a:p>
            <a:pPr lvl="3"/>
            <a:r>
              <a:t>Body Level Four</a:t>
            </a:r>
          </a:p>
          <a:p>
            <a:pPr lvl="4"/>
            <a:r>
              <a:t>Body Level Five</a:t>
            </a:r>
          </a:p>
        </p:txBody>
      </p:sp>
      <p:sp>
        <p:nvSpPr>
          <p:cNvPr id="299" name="Slide Number"/>
          <p:cNvSpPr txBox="1">
            <a:spLocks noGrp="1"/>
          </p:cNvSpPr>
          <p:nvPr>
            <p:ph type="sldNum" sz="quarter" idx="2"/>
          </p:nvPr>
        </p:nvSpPr>
        <p:spPr>
          <a:xfrm>
            <a:off x="8475017" y="8953500"/>
            <a:ext cx="407163" cy="389915"/>
          </a:xfrm>
          <a:prstGeom prst="rect">
            <a:avLst/>
          </a:prstGeom>
          <a:gradFill>
            <a:gsLst>
              <a:gs pos="0">
                <a:srgbClr val="F1ECD6"/>
              </a:gs>
              <a:gs pos="100000">
                <a:srgbClr val="F1E6BD"/>
              </a:gs>
            </a:gsLst>
            <a:lin ang="5400000"/>
          </a:gradFill>
        </p:spPr>
        <p:txBody>
          <a:bodyPr anchor="t"/>
          <a:lstStyle>
            <a:lvl1pPr>
              <a:defRPr sz="1867">
                <a:solidFill>
                  <a:srgbClr val="63482A"/>
                </a:solidFill>
                <a:latin typeface="Baskerville SemiBold"/>
                <a:ea typeface="Baskerville SemiBold"/>
                <a:cs typeface="Baskerville SemiBold"/>
                <a:sym typeface="Baskerville SemiBold"/>
              </a:defRPr>
            </a:lvl1pPr>
          </a:lstStyle>
          <a:p>
            <a:fld id="{86CB4B4D-7CA3-9044-876B-883B54F8677D}" type="slidenum">
              <a:t>‹#›</a:t>
            </a:fld>
            <a:endParaRPr/>
          </a:p>
        </p:txBody>
      </p:sp>
    </p:spTree>
    <p:extLst>
      <p:ext uri="{BB962C8B-B14F-4D97-AF65-F5344CB8AC3E}">
        <p14:creationId xmlns:p14="http://schemas.microsoft.com/office/powerpoint/2010/main" val="906759572"/>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1_Title &amp; Bullets - Left">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316" name="Group"/>
          <p:cNvGrpSpPr/>
          <p:nvPr/>
        </p:nvGrpSpPr>
        <p:grpSpPr>
          <a:xfrm>
            <a:off x="660420" y="571500"/>
            <a:ext cx="16019423" cy="8648700"/>
            <a:chOff x="0" y="0"/>
            <a:chExt cx="12014200" cy="8648700"/>
          </a:xfrm>
        </p:grpSpPr>
        <p:pic>
          <p:nvPicPr>
            <p:cNvPr id="306" name="venetian_dingbat_2.tiff" descr="venetian_dingbat_2.tiff"/>
            <p:cNvPicPr>
              <a:picLocks noChangeAspect="1"/>
            </p:cNvPicPr>
            <p:nvPr/>
          </p:nvPicPr>
          <p:blipFill>
            <a:blip r:embed="rId3"/>
            <a:stretch>
              <a:fillRect/>
            </a:stretch>
          </p:blipFill>
          <p:spPr>
            <a:xfrm flipH="1">
              <a:off x="11887200" y="8521700"/>
              <a:ext cx="127000" cy="127000"/>
            </a:xfrm>
            <a:prstGeom prst="rect">
              <a:avLst/>
            </a:prstGeom>
            <a:ln w="12700" cap="flat">
              <a:noFill/>
              <a:miter lim="400000"/>
            </a:ln>
            <a:effectLst/>
          </p:spPr>
        </p:pic>
        <p:pic>
          <p:nvPicPr>
            <p:cNvPr id="307" name="venetian_dingbat_1.tiff" descr="venetian_dingbat_1.tiff"/>
            <p:cNvPicPr>
              <a:picLocks noChangeAspect="1"/>
            </p:cNvPicPr>
            <p:nvPr/>
          </p:nvPicPr>
          <p:blipFill>
            <a:blip r:embed="rId4"/>
            <a:stretch>
              <a:fillRect/>
            </a:stretch>
          </p:blipFill>
          <p:spPr>
            <a:xfrm flipH="1">
              <a:off x="10185400" y="0"/>
              <a:ext cx="1752600" cy="1841500"/>
            </a:xfrm>
            <a:prstGeom prst="rect">
              <a:avLst/>
            </a:prstGeom>
            <a:ln w="12700" cap="flat">
              <a:noFill/>
              <a:miter lim="400000"/>
            </a:ln>
            <a:effectLst>
              <a:outerShdw blurRad="12700" dist="12700" rotWithShape="0">
                <a:srgbClr val="FFFFFF"/>
              </a:outerShdw>
            </a:effectLst>
          </p:spPr>
        </p:pic>
        <p:pic>
          <p:nvPicPr>
            <p:cNvPr id="308" name="venetian_dingbat_1.tiff" descr="venetian_dingbat_1.tiff"/>
            <p:cNvPicPr>
              <a:picLocks noChangeAspect="1"/>
            </p:cNvPicPr>
            <p:nvPr/>
          </p:nvPicPr>
          <p:blipFill>
            <a:blip r:embed="rId4"/>
            <a:stretch>
              <a:fillRect/>
            </a:stretch>
          </p:blipFill>
          <p:spPr>
            <a:xfrm>
              <a:off x="88900" y="0"/>
              <a:ext cx="1752600" cy="1841500"/>
            </a:xfrm>
            <a:prstGeom prst="rect">
              <a:avLst/>
            </a:prstGeom>
            <a:ln w="12700" cap="flat">
              <a:noFill/>
              <a:miter lim="400000"/>
            </a:ln>
            <a:effectLst>
              <a:outerShdw blurRad="12700" dist="12700" rotWithShape="0">
                <a:srgbClr val="FFFFFF"/>
              </a:outerShdw>
            </a:effectLst>
          </p:spPr>
        </p:pic>
        <p:pic>
          <p:nvPicPr>
            <p:cNvPr id="309" name="venetian_dingbat_2.tiff" descr="venetian_dingbat_2.tiff"/>
            <p:cNvPicPr>
              <a:picLocks noChangeAspect="1"/>
            </p:cNvPicPr>
            <p:nvPr/>
          </p:nvPicPr>
          <p:blipFill>
            <a:blip r:embed="rId3"/>
            <a:stretch>
              <a:fillRect/>
            </a:stretch>
          </p:blipFill>
          <p:spPr>
            <a:xfrm>
              <a:off x="0" y="8521700"/>
              <a:ext cx="127000" cy="127000"/>
            </a:xfrm>
            <a:prstGeom prst="rect">
              <a:avLst/>
            </a:prstGeom>
            <a:ln w="12700" cap="flat">
              <a:noFill/>
              <a:miter lim="400000"/>
            </a:ln>
            <a:effectLst/>
          </p:spPr>
        </p:pic>
        <p:sp>
          <p:nvSpPr>
            <p:cNvPr id="310" name="Line"/>
            <p:cNvSpPr/>
            <p:nvPr/>
          </p:nvSpPr>
          <p:spPr>
            <a:xfrm>
              <a:off x="1295400" y="25400"/>
              <a:ext cx="9436100" cy="1"/>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311" name="Line"/>
            <p:cNvSpPr/>
            <p:nvPr/>
          </p:nvSpPr>
          <p:spPr>
            <a:xfrm>
              <a:off x="95247" y="8535862"/>
              <a:ext cx="11817353" cy="79"/>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312" name="Line"/>
            <p:cNvSpPr/>
            <p:nvPr/>
          </p:nvSpPr>
          <p:spPr>
            <a:xfrm>
              <a:off x="114300" y="1968500"/>
              <a:ext cx="11785600" cy="2"/>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313" name="Line"/>
            <p:cNvSpPr/>
            <p:nvPr/>
          </p:nvSpPr>
          <p:spPr>
            <a:xfrm>
              <a:off x="107719" y="2019391"/>
              <a:ext cx="11792181" cy="114"/>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314" name="Line"/>
            <p:cNvSpPr/>
            <p:nvPr/>
          </p:nvSpPr>
          <p:spPr>
            <a:xfrm flipH="1">
              <a:off x="114298" y="1285166"/>
              <a:ext cx="1" cy="7261934"/>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sp>
          <p:nvSpPr>
            <p:cNvPr id="315" name="Line"/>
            <p:cNvSpPr/>
            <p:nvPr/>
          </p:nvSpPr>
          <p:spPr>
            <a:xfrm flipH="1">
              <a:off x="11899899" y="1276080"/>
              <a:ext cx="1" cy="7264807"/>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grpSp>
      <p:sp>
        <p:nvSpPr>
          <p:cNvPr id="317" name="Title Text"/>
          <p:cNvSpPr txBox="1">
            <a:spLocks noGrp="1"/>
          </p:cNvSpPr>
          <p:nvPr>
            <p:ph type="title"/>
          </p:nvPr>
        </p:nvSpPr>
        <p:spPr>
          <a:xfrm>
            <a:off x="1524047" y="825500"/>
            <a:ext cx="14292170" cy="1524000"/>
          </a:xfrm>
          <a:prstGeom prst="rect">
            <a:avLst/>
          </a:prstGeom>
        </p:spPr>
        <p:txBody>
          <a:bodyPr/>
          <a:lstStyle>
            <a:lvl1pPr>
              <a:defRPr sz="9600" cap="all">
                <a:solidFill>
                  <a:srgbClr val="AF6D51"/>
                </a:solidFill>
                <a:latin typeface="+mn-lt"/>
                <a:ea typeface="+mn-ea"/>
                <a:cs typeface="+mn-cs"/>
                <a:sym typeface="Baskerville"/>
              </a:defRPr>
            </a:lvl1pPr>
          </a:lstStyle>
          <a:p>
            <a:r>
              <a:t>Title Text</a:t>
            </a:r>
          </a:p>
        </p:txBody>
      </p:sp>
      <p:sp>
        <p:nvSpPr>
          <p:cNvPr id="318" name="Body Level One…"/>
          <p:cNvSpPr txBox="1">
            <a:spLocks noGrp="1"/>
          </p:cNvSpPr>
          <p:nvPr>
            <p:ph type="body" sz="half" idx="1"/>
          </p:nvPr>
        </p:nvSpPr>
        <p:spPr>
          <a:xfrm>
            <a:off x="1524047" y="2882900"/>
            <a:ext cx="6807408" cy="6045200"/>
          </a:xfrm>
          <a:prstGeom prst="rect">
            <a:avLst/>
          </a:prstGeom>
        </p:spPr>
        <p:txBody>
          <a:bodyPr/>
          <a:lstStyle>
            <a:lvl1pPr marL="762038" indent="-762038">
              <a:spcBef>
                <a:spcPts val="3734"/>
              </a:spcBef>
              <a:buSzPct val="60000"/>
              <a:buBlip>
                <a:blip r:embed="rId5"/>
              </a:buBlip>
              <a:defRPr sz="4800" i="0">
                <a:solidFill>
                  <a:srgbClr val="7B5E2F"/>
                </a:solidFill>
                <a:latin typeface="+mn-lt"/>
                <a:ea typeface="+mn-ea"/>
                <a:cs typeface="+mn-cs"/>
                <a:sym typeface="Baskerville"/>
              </a:defRPr>
            </a:lvl1pPr>
            <a:lvl2pPr marL="1354734" indent="-762038">
              <a:spcBef>
                <a:spcPts val="3734"/>
              </a:spcBef>
              <a:buSzPct val="60000"/>
              <a:buBlip>
                <a:blip r:embed="rId5"/>
              </a:buBlip>
              <a:defRPr sz="4800" i="0">
                <a:solidFill>
                  <a:srgbClr val="7B5E2F"/>
                </a:solidFill>
                <a:latin typeface="+mn-lt"/>
                <a:ea typeface="+mn-ea"/>
                <a:cs typeface="+mn-cs"/>
                <a:sym typeface="Baskerville"/>
              </a:defRPr>
            </a:lvl2pPr>
            <a:lvl3pPr marL="1947431" indent="-762038">
              <a:spcBef>
                <a:spcPts val="3734"/>
              </a:spcBef>
              <a:buSzPct val="60000"/>
              <a:buBlip>
                <a:blip r:embed="rId5"/>
              </a:buBlip>
              <a:defRPr sz="4800" i="0">
                <a:solidFill>
                  <a:srgbClr val="7B5E2F"/>
                </a:solidFill>
                <a:latin typeface="+mn-lt"/>
                <a:ea typeface="+mn-ea"/>
                <a:cs typeface="+mn-cs"/>
                <a:sym typeface="Baskerville"/>
              </a:defRPr>
            </a:lvl3pPr>
            <a:lvl4pPr marL="2540127" indent="-762038">
              <a:spcBef>
                <a:spcPts val="3734"/>
              </a:spcBef>
              <a:buSzPct val="60000"/>
              <a:buBlip>
                <a:blip r:embed="rId5"/>
              </a:buBlip>
              <a:defRPr sz="4800" i="0">
                <a:solidFill>
                  <a:srgbClr val="7B5E2F"/>
                </a:solidFill>
                <a:latin typeface="+mn-lt"/>
                <a:ea typeface="+mn-ea"/>
                <a:cs typeface="+mn-cs"/>
                <a:sym typeface="Baskerville"/>
              </a:defRPr>
            </a:lvl4pPr>
            <a:lvl5pPr marL="3132823" indent="-762038">
              <a:spcBef>
                <a:spcPts val="3734"/>
              </a:spcBef>
              <a:buSzPct val="60000"/>
              <a:buBlip>
                <a:blip r:embed="rId5"/>
              </a:buBlip>
              <a:defRPr sz="4800" i="0">
                <a:solidFill>
                  <a:srgbClr val="7B5E2F"/>
                </a:solidFill>
                <a:latin typeface="+mn-lt"/>
                <a:ea typeface="+mn-ea"/>
                <a:cs typeface="+mn-cs"/>
                <a:sym typeface="Baskerville"/>
              </a:defRPr>
            </a:lvl5pPr>
          </a:lstStyle>
          <a:p>
            <a:r>
              <a:t>Body Level One</a:t>
            </a:r>
          </a:p>
          <a:p>
            <a:pPr lvl="1"/>
            <a:r>
              <a:t>Body Level Two</a:t>
            </a:r>
          </a:p>
          <a:p>
            <a:pPr lvl="2"/>
            <a:r>
              <a:t>Body Level Three</a:t>
            </a:r>
          </a:p>
          <a:p>
            <a:pPr lvl="3"/>
            <a:r>
              <a:t>Body Level Four</a:t>
            </a:r>
          </a:p>
          <a:p>
            <a:pPr lvl="4"/>
            <a:r>
              <a:t>Body Level Five</a:t>
            </a:r>
          </a:p>
        </p:txBody>
      </p:sp>
      <p:sp>
        <p:nvSpPr>
          <p:cNvPr id="319" name="Slide Number"/>
          <p:cNvSpPr txBox="1">
            <a:spLocks noGrp="1"/>
          </p:cNvSpPr>
          <p:nvPr>
            <p:ph type="sldNum" sz="quarter" idx="2"/>
          </p:nvPr>
        </p:nvSpPr>
        <p:spPr>
          <a:xfrm>
            <a:off x="8475017" y="8953500"/>
            <a:ext cx="407163" cy="389915"/>
          </a:xfrm>
          <a:prstGeom prst="rect">
            <a:avLst/>
          </a:prstGeom>
          <a:gradFill>
            <a:gsLst>
              <a:gs pos="0">
                <a:srgbClr val="F1ECD6"/>
              </a:gs>
              <a:gs pos="100000">
                <a:srgbClr val="F1E6BD"/>
              </a:gs>
            </a:gsLst>
            <a:lin ang="5400000"/>
          </a:gradFill>
        </p:spPr>
        <p:txBody>
          <a:bodyPr anchor="t"/>
          <a:lstStyle>
            <a:lvl1pPr>
              <a:defRPr sz="1867">
                <a:solidFill>
                  <a:srgbClr val="63482A"/>
                </a:solidFill>
                <a:latin typeface="Baskerville SemiBold"/>
                <a:ea typeface="Baskerville SemiBold"/>
                <a:cs typeface="Baskerville SemiBold"/>
                <a:sym typeface="Baskerville SemiBold"/>
              </a:defRPr>
            </a:lvl1pPr>
          </a:lstStyle>
          <a:p>
            <a:fld id="{86CB4B4D-7CA3-9044-876B-883B54F8677D}" type="slidenum">
              <a:t>‹#›</a:t>
            </a:fld>
            <a:endParaRPr/>
          </a:p>
        </p:txBody>
      </p:sp>
    </p:spTree>
    <p:extLst>
      <p:ext uri="{BB962C8B-B14F-4D97-AF65-F5344CB8AC3E}">
        <p14:creationId xmlns:p14="http://schemas.microsoft.com/office/powerpoint/2010/main" val="3585001776"/>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1_Title &amp; Bullets - Right">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336" name="Group"/>
          <p:cNvGrpSpPr/>
          <p:nvPr/>
        </p:nvGrpSpPr>
        <p:grpSpPr>
          <a:xfrm>
            <a:off x="660420" y="571500"/>
            <a:ext cx="16019423" cy="8648700"/>
            <a:chOff x="0" y="0"/>
            <a:chExt cx="12014200" cy="8648700"/>
          </a:xfrm>
        </p:grpSpPr>
        <p:pic>
          <p:nvPicPr>
            <p:cNvPr id="326" name="venetian_dingbat_2.tiff" descr="venetian_dingbat_2.tiff"/>
            <p:cNvPicPr>
              <a:picLocks noChangeAspect="1"/>
            </p:cNvPicPr>
            <p:nvPr/>
          </p:nvPicPr>
          <p:blipFill>
            <a:blip r:embed="rId3"/>
            <a:stretch>
              <a:fillRect/>
            </a:stretch>
          </p:blipFill>
          <p:spPr>
            <a:xfrm flipH="1">
              <a:off x="11887200" y="8521700"/>
              <a:ext cx="127000" cy="127000"/>
            </a:xfrm>
            <a:prstGeom prst="rect">
              <a:avLst/>
            </a:prstGeom>
            <a:ln w="12700" cap="flat">
              <a:noFill/>
              <a:miter lim="400000"/>
            </a:ln>
            <a:effectLst/>
          </p:spPr>
        </p:pic>
        <p:pic>
          <p:nvPicPr>
            <p:cNvPr id="327" name="venetian_dingbat_1.tiff" descr="venetian_dingbat_1.tiff"/>
            <p:cNvPicPr>
              <a:picLocks noChangeAspect="1"/>
            </p:cNvPicPr>
            <p:nvPr/>
          </p:nvPicPr>
          <p:blipFill>
            <a:blip r:embed="rId4"/>
            <a:stretch>
              <a:fillRect/>
            </a:stretch>
          </p:blipFill>
          <p:spPr>
            <a:xfrm flipH="1">
              <a:off x="10185400" y="0"/>
              <a:ext cx="1752600" cy="1841500"/>
            </a:xfrm>
            <a:prstGeom prst="rect">
              <a:avLst/>
            </a:prstGeom>
            <a:ln w="12700" cap="flat">
              <a:noFill/>
              <a:miter lim="400000"/>
            </a:ln>
            <a:effectLst>
              <a:outerShdw blurRad="12700" dist="12700" rotWithShape="0">
                <a:srgbClr val="FFFFFF"/>
              </a:outerShdw>
            </a:effectLst>
          </p:spPr>
        </p:pic>
        <p:pic>
          <p:nvPicPr>
            <p:cNvPr id="328" name="venetian_dingbat_1.tiff" descr="venetian_dingbat_1.tiff"/>
            <p:cNvPicPr>
              <a:picLocks noChangeAspect="1"/>
            </p:cNvPicPr>
            <p:nvPr/>
          </p:nvPicPr>
          <p:blipFill>
            <a:blip r:embed="rId4"/>
            <a:stretch>
              <a:fillRect/>
            </a:stretch>
          </p:blipFill>
          <p:spPr>
            <a:xfrm>
              <a:off x="88900" y="0"/>
              <a:ext cx="1752600" cy="1841500"/>
            </a:xfrm>
            <a:prstGeom prst="rect">
              <a:avLst/>
            </a:prstGeom>
            <a:ln w="12700" cap="flat">
              <a:noFill/>
              <a:miter lim="400000"/>
            </a:ln>
            <a:effectLst>
              <a:outerShdw blurRad="12700" dist="12700" rotWithShape="0">
                <a:srgbClr val="FFFFFF"/>
              </a:outerShdw>
            </a:effectLst>
          </p:spPr>
        </p:pic>
        <p:pic>
          <p:nvPicPr>
            <p:cNvPr id="329" name="venetian_dingbat_2.tiff" descr="venetian_dingbat_2.tiff"/>
            <p:cNvPicPr>
              <a:picLocks noChangeAspect="1"/>
            </p:cNvPicPr>
            <p:nvPr/>
          </p:nvPicPr>
          <p:blipFill>
            <a:blip r:embed="rId3"/>
            <a:stretch>
              <a:fillRect/>
            </a:stretch>
          </p:blipFill>
          <p:spPr>
            <a:xfrm>
              <a:off x="0" y="8521700"/>
              <a:ext cx="127000" cy="127000"/>
            </a:xfrm>
            <a:prstGeom prst="rect">
              <a:avLst/>
            </a:prstGeom>
            <a:ln w="12700" cap="flat">
              <a:noFill/>
              <a:miter lim="400000"/>
            </a:ln>
            <a:effectLst/>
          </p:spPr>
        </p:pic>
        <p:sp>
          <p:nvSpPr>
            <p:cNvPr id="330" name="Line"/>
            <p:cNvSpPr/>
            <p:nvPr/>
          </p:nvSpPr>
          <p:spPr>
            <a:xfrm>
              <a:off x="1295400" y="25400"/>
              <a:ext cx="9436100" cy="1"/>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331" name="Line"/>
            <p:cNvSpPr/>
            <p:nvPr/>
          </p:nvSpPr>
          <p:spPr>
            <a:xfrm>
              <a:off x="95247" y="8535862"/>
              <a:ext cx="11817353" cy="79"/>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332" name="Line"/>
            <p:cNvSpPr/>
            <p:nvPr/>
          </p:nvSpPr>
          <p:spPr>
            <a:xfrm>
              <a:off x="114300" y="1968500"/>
              <a:ext cx="11785600" cy="2"/>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333" name="Line"/>
            <p:cNvSpPr/>
            <p:nvPr/>
          </p:nvSpPr>
          <p:spPr>
            <a:xfrm>
              <a:off x="107719" y="2019391"/>
              <a:ext cx="11792181" cy="114"/>
            </a:xfrm>
            <a:prstGeom prst="line">
              <a:avLst/>
            </a:prstGeom>
            <a:noFill/>
            <a:ln w="12700" cap="flat">
              <a:solidFill>
                <a:srgbClr val="D1C9A7">
                  <a:alpha val="85000"/>
                </a:srgbClr>
              </a:solidFill>
              <a:prstDash val="solid"/>
              <a:miter lim="400000"/>
            </a:ln>
            <a:effectLst>
              <a:outerShdw blurRad="12700" dist="12700" dir="5400000" rotWithShape="0">
                <a:srgbClr val="D1C9A7">
                  <a:alpha val="42500"/>
                </a:srgbClr>
              </a:outerShdw>
            </a:effectLst>
          </p:spPr>
          <p:txBody>
            <a:bodyPr wrap="square" lIns="50800" tIns="50800" rIns="50800" bIns="50800" numCol="1" anchor="ctr">
              <a:noAutofit/>
            </a:bodyPr>
            <a:lstStyle/>
            <a:p>
              <a:endParaRPr sz="1600"/>
            </a:p>
          </p:txBody>
        </p:sp>
        <p:sp>
          <p:nvSpPr>
            <p:cNvPr id="334" name="Line"/>
            <p:cNvSpPr/>
            <p:nvPr/>
          </p:nvSpPr>
          <p:spPr>
            <a:xfrm flipH="1">
              <a:off x="114298" y="1285166"/>
              <a:ext cx="1" cy="7261934"/>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sp>
          <p:nvSpPr>
            <p:cNvPr id="335" name="Line"/>
            <p:cNvSpPr/>
            <p:nvPr/>
          </p:nvSpPr>
          <p:spPr>
            <a:xfrm flipH="1">
              <a:off x="11899899" y="1276080"/>
              <a:ext cx="1" cy="7264807"/>
            </a:xfrm>
            <a:prstGeom prst="line">
              <a:avLst/>
            </a:prstGeom>
            <a:noFill/>
            <a:ln w="12700" cap="flat">
              <a:solidFill>
                <a:srgbClr val="D1C9A7">
                  <a:alpha val="85000"/>
                </a:srgbClr>
              </a:solidFill>
              <a:prstDash val="solid"/>
              <a:miter lim="400000"/>
            </a:ln>
            <a:effectLst>
              <a:outerShdw blurRad="12700" dist="12700" rotWithShape="0">
                <a:srgbClr val="D1C9A7">
                  <a:alpha val="42500"/>
                </a:srgbClr>
              </a:outerShdw>
            </a:effectLst>
          </p:spPr>
          <p:txBody>
            <a:bodyPr wrap="square" lIns="50800" tIns="50800" rIns="50800" bIns="50800" numCol="1" anchor="ctr">
              <a:noAutofit/>
            </a:bodyPr>
            <a:lstStyle/>
            <a:p>
              <a:endParaRPr sz="1600"/>
            </a:p>
          </p:txBody>
        </p:sp>
      </p:grpSp>
      <p:sp>
        <p:nvSpPr>
          <p:cNvPr id="337" name="Title Text"/>
          <p:cNvSpPr txBox="1">
            <a:spLocks noGrp="1"/>
          </p:cNvSpPr>
          <p:nvPr>
            <p:ph type="title"/>
          </p:nvPr>
        </p:nvSpPr>
        <p:spPr>
          <a:xfrm>
            <a:off x="1524047" y="825500"/>
            <a:ext cx="14292170" cy="1524000"/>
          </a:xfrm>
          <a:prstGeom prst="rect">
            <a:avLst/>
          </a:prstGeom>
        </p:spPr>
        <p:txBody>
          <a:bodyPr/>
          <a:lstStyle>
            <a:lvl1pPr>
              <a:defRPr sz="9600" cap="all">
                <a:solidFill>
                  <a:srgbClr val="AF6D51"/>
                </a:solidFill>
                <a:latin typeface="+mn-lt"/>
                <a:ea typeface="+mn-ea"/>
                <a:cs typeface="+mn-cs"/>
                <a:sym typeface="Baskerville"/>
              </a:defRPr>
            </a:lvl1pPr>
          </a:lstStyle>
          <a:p>
            <a:r>
              <a:t>Title Text</a:t>
            </a:r>
          </a:p>
        </p:txBody>
      </p:sp>
      <p:sp>
        <p:nvSpPr>
          <p:cNvPr id="338" name="Body Level One…"/>
          <p:cNvSpPr txBox="1">
            <a:spLocks noGrp="1"/>
          </p:cNvSpPr>
          <p:nvPr>
            <p:ph type="body" sz="half" idx="1"/>
          </p:nvPr>
        </p:nvSpPr>
        <p:spPr>
          <a:xfrm>
            <a:off x="9008808" y="2882900"/>
            <a:ext cx="6807408" cy="6045200"/>
          </a:xfrm>
          <a:prstGeom prst="rect">
            <a:avLst/>
          </a:prstGeom>
        </p:spPr>
        <p:txBody>
          <a:bodyPr/>
          <a:lstStyle>
            <a:lvl1pPr marL="762038" indent="-762038">
              <a:spcBef>
                <a:spcPts val="3734"/>
              </a:spcBef>
              <a:buSzPct val="60000"/>
              <a:buBlip>
                <a:blip r:embed="rId5"/>
              </a:buBlip>
              <a:defRPr sz="4800" i="0">
                <a:solidFill>
                  <a:srgbClr val="7B5E2F"/>
                </a:solidFill>
                <a:latin typeface="+mn-lt"/>
                <a:ea typeface="+mn-ea"/>
                <a:cs typeface="+mn-cs"/>
                <a:sym typeface="Baskerville"/>
              </a:defRPr>
            </a:lvl1pPr>
            <a:lvl2pPr marL="1354734" indent="-762038">
              <a:spcBef>
                <a:spcPts val="3734"/>
              </a:spcBef>
              <a:buSzPct val="60000"/>
              <a:buBlip>
                <a:blip r:embed="rId5"/>
              </a:buBlip>
              <a:defRPr sz="4800" i="0">
                <a:solidFill>
                  <a:srgbClr val="7B5E2F"/>
                </a:solidFill>
                <a:latin typeface="+mn-lt"/>
                <a:ea typeface="+mn-ea"/>
                <a:cs typeface="+mn-cs"/>
                <a:sym typeface="Baskerville"/>
              </a:defRPr>
            </a:lvl2pPr>
            <a:lvl3pPr marL="1947431" indent="-762038">
              <a:spcBef>
                <a:spcPts val="3734"/>
              </a:spcBef>
              <a:buSzPct val="60000"/>
              <a:buBlip>
                <a:blip r:embed="rId5"/>
              </a:buBlip>
              <a:defRPr sz="4800" i="0">
                <a:solidFill>
                  <a:srgbClr val="7B5E2F"/>
                </a:solidFill>
                <a:latin typeface="+mn-lt"/>
                <a:ea typeface="+mn-ea"/>
                <a:cs typeface="+mn-cs"/>
                <a:sym typeface="Baskerville"/>
              </a:defRPr>
            </a:lvl3pPr>
            <a:lvl4pPr marL="2540127" indent="-762038">
              <a:spcBef>
                <a:spcPts val="3734"/>
              </a:spcBef>
              <a:buSzPct val="60000"/>
              <a:buBlip>
                <a:blip r:embed="rId5"/>
              </a:buBlip>
              <a:defRPr sz="4800" i="0">
                <a:solidFill>
                  <a:srgbClr val="7B5E2F"/>
                </a:solidFill>
                <a:latin typeface="+mn-lt"/>
                <a:ea typeface="+mn-ea"/>
                <a:cs typeface="+mn-cs"/>
                <a:sym typeface="Baskerville"/>
              </a:defRPr>
            </a:lvl4pPr>
            <a:lvl5pPr marL="3132823" indent="-762038">
              <a:spcBef>
                <a:spcPts val="3734"/>
              </a:spcBef>
              <a:buSzPct val="60000"/>
              <a:buBlip>
                <a:blip r:embed="rId5"/>
              </a:buBlip>
              <a:defRPr sz="4800" i="0">
                <a:solidFill>
                  <a:srgbClr val="7B5E2F"/>
                </a:solidFill>
                <a:latin typeface="+mn-lt"/>
                <a:ea typeface="+mn-ea"/>
                <a:cs typeface="+mn-cs"/>
                <a:sym typeface="Baskerville"/>
              </a:defRPr>
            </a:lvl5pPr>
          </a:lstStyle>
          <a:p>
            <a:r>
              <a:t>Body Level One</a:t>
            </a:r>
          </a:p>
          <a:p>
            <a:pPr lvl="1"/>
            <a:r>
              <a:t>Body Level Two</a:t>
            </a:r>
          </a:p>
          <a:p>
            <a:pPr lvl="2"/>
            <a:r>
              <a:t>Body Level Three</a:t>
            </a:r>
          </a:p>
          <a:p>
            <a:pPr lvl="3"/>
            <a:r>
              <a:t>Body Level Four</a:t>
            </a:r>
          </a:p>
          <a:p>
            <a:pPr lvl="4"/>
            <a:r>
              <a:t>Body Level Five</a:t>
            </a:r>
          </a:p>
        </p:txBody>
      </p:sp>
      <p:sp>
        <p:nvSpPr>
          <p:cNvPr id="339" name="Slide Number"/>
          <p:cNvSpPr txBox="1">
            <a:spLocks noGrp="1"/>
          </p:cNvSpPr>
          <p:nvPr>
            <p:ph type="sldNum" sz="quarter" idx="2"/>
          </p:nvPr>
        </p:nvSpPr>
        <p:spPr>
          <a:xfrm>
            <a:off x="8475017" y="8953500"/>
            <a:ext cx="407163" cy="389915"/>
          </a:xfrm>
          <a:prstGeom prst="rect">
            <a:avLst/>
          </a:prstGeom>
          <a:gradFill>
            <a:gsLst>
              <a:gs pos="0">
                <a:srgbClr val="F1ECD6"/>
              </a:gs>
              <a:gs pos="100000">
                <a:srgbClr val="F1E6BD"/>
              </a:gs>
            </a:gsLst>
            <a:lin ang="5400000"/>
          </a:gradFill>
        </p:spPr>
        <p:txBody>
          <a:bodyPr anchor="t"/>
          <a:lstStyle>
            <a:lvl1pPr>
              <a:defRPr sz="1867">
                <a:solidFill>
                  <a:srgbClr val="63482A"/>
                </a:solidFill>
                <a:latin typeface="Baskerville SemiBold"/>
                <a:ea typeface="Baskerville SemiBold"/>
                <a:cs typeface="Baskerville SemiBold"/>
                <a:sym typeface="Baskerville SemiBold"/>
              </a:defRPr>
            </a:lvl1pPr>
          </a:lstStyle>
          <a:p>
            <a:fld id="{86CB4B4D-7CA3-9044-876B-883B54F8677D}" type="slidenum">
              <a:t>‹#›</a:t>
            </a:fld>
            <a:endParaRPr/>
          </a:p>
        </p:txBody>
      </p:sp>
    </p:spTree>
    <p:extLst>
      <p:ext uri="{BB962C8B-B14F-4D97-AF65-F5344CB8AC3E}">
        <p14:creationId xmlns:p14="http://schemas.microsoft.com/office/powerpoint/2010/main" val="370195273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pic>
        <p:nvPicPr>
          <p:cNvPr id="63" name="red_black_line_v1.tiff" descr="red_black_line_v1.tiff"/>
          <p:cNvPicPr>
            <a:picLocks noChangeAspect="1"/>
          </p:cNvPicPr>
          <p:nvPr/>
        </p:nvPicPr>
        <p:blipFill>
          <a:blip r:embed="rId2"/>
          <a:stretch>
            <a:fillRect/>
          </a:stretch>
        </p:blipFill>
        <p:spPr>
          <a:xfrm>
            <a:off x="0" y="4584700"/>
            <a:ext cx="16578240" cy="482600"/>
          </a:xfrm>
          <a:prstGeom prst="rect">
            <a:avLst/>
          </a:prstGeom>
          <a:ln w="12700">
            <a:miter lim="400000"/>
          </a:ln>
        </p:spPr>
      </p:pic>
      <p:sp>
        <p:nvSpPr>
          <p:cNvPr id="64" name="Title Text"/>
          <p:cNvSpPr txBox="1">
            <a:spLocks noGrp="1"/>
          </p:cNvSpPr>
          <p:nvPr>
            <p:ph type="title"/>
          </p:nvPr>
        </p:nvSpPr>
        <p:spPr>
          <a:xfrm>
            <a:off x="1134568" y="1524000"/>
            <a:ext cx="15054193" cy="3073400"/>
          </a:xfrm>
          <a:prstGeom prst="rect">
            <a:avLst/>
          </a:prstGeom>
        </p:spPr>
        <p:txBody>
          <a:bodyPr anchor="b"/>
          <a:lstStyle>
            <a:lvl1pPr algn="r"/>
          </a:lstStyle>
          <a:p>
            <a:r>
              <a:t>Title Text</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72" name="Image"/>
          <p:cNvSpPr>
            <a:spLocks noGrp="1"/>
          </p:cNvSpPr>
          <p:nvPr>
            <p:ph type="pic" sz="quarter" idx="21"/>
          </p:nvPr>
        </p:nvSpPr>
        <p:spPr>
          <a:xfrm>
            <a:off x="4690677" y="2794000"/>
            <a:ext cx="7947832" cy="3937000"/>
          </a:xfrm>
          <a:prstGeom prst="rect">
            <a:avLst/>
          </a:prstGeom>
          <a:ln w="9525">
            <a:round/>
          </a:ln>
        </p:spPr>
        <p:txBody>
          <a:bodyPr lIns="91439" tIns="45719" rIns="91439" bIns="45719" anchor="t"/>
          <a:lstStyle/>
          <a:p>
            <a:endParaRPr/>
          </a:p>
        </p:txBody>
      </p:sp>
      <p:sp>
        <p:nvSpPr>
          <p:cNvPr id="73" name="Title Text"/>
          <p:cNvSpPr txBox="1">
            <a:spLocks noGrp="1"/>
          </p:cNvSpPr>
          <p:nvPr>
            <p:ph type="title"/>
          </p:nvPr>
        </p:nvSpPr>
        <p:spPr>
          <a:xfrm>
            <a:off x="846693" y="7543800"/>
            <a:ext cx="15646878" cy="1155700"/>
          </a:xfrm>
          <a:prstGeom prst="rect">
            <a:avLst/>
          </a:prstGeom>
        </p:spPr>
        <p:txBody>
          <a:bodyPr/>
          <a:lstStyle/>
          <a:p>
            <a:r>
              <a:t>Title Text</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pic>
        <p:nvPicPr>
          <p:cNvPr id="81" name="red_black_line_v1.tiff" descr="red_black_line_v1.tiff"/>
          <p:cNvPicPr>
            <a:picLocks noChangeAspect="1"/>
          </p:cNvPicPr>
          <p:nvPr/>
        </p:nvPicPr>
        <p:blipFill>
          <a:blip r:embed="rId2"/>
          <a:stretch>
            <a:fillRect/>
          </a:stretch>
        </p:blipFill>
        <p:spPr>
          <a:xfrm>
            <a:off x="-1100700" y="4724400"/>
            <a:ext cx="10132088" cy="294950"/>
          </a:xfrm>
          <a:prstGeom prst="rect">
            <a:avLst/>
          </a:prstGeom>
          <a:ln w="12700">
            <a:miter lim="400000"/>
          </a:ln>
        </p:spPr>
      </p:pic>
      <p:sp>
        <p:nvSpPr>
          <p:cNvPr id="82" name="Image"/>
          <p:cNvSpPr>
            <a:spLocks noGrp="1"/>
          </p:cNvSpPr>
          <p:nvPr>
            <p:ph type="pic" sz="half" idx="21"/>
          </p:nvPr>
        </p:nvSpPr>
        <p:spPr>
          <a:xfrm>
            <a:off x="7738770" y="2172406"/>
            <a:ext cx="10973135" cy="5435601"/>
          </a:xfrm>
          <a:prstGeom prst="rect">
            <a:avLst/>
          </a:prstGeom>
          <a:ln w="9525">
            <a:round/>
          </a:ln>
        </p:spPr>
        <p:txBody>
          <a:bodyPr lIns="91439" tIns="45719" rIns="91439" bIns="45719" anchor="t"/>
          <a:lstStyle/>
          <a:p>
            <a:endParaRPr/>
          </a:p>
        </p:txBody>
      </p:sp>
      <p:sp>
        <p:nvSpPr>
          <p:cNvPr id="83" name="Title Text"/>
          <p:cNvSpPr txBox="1">
            <a:spLocks noGrp="1"/>
          </p:cNvSpPr>
          <p:nvPr>
            <p:ph type="title"/>
          </p:nvPr>
        </p:nvSpPr>
        <p:spPr>
          <a:xfrm>
            <a:off x="914428" y="2019300"/>
            <a:ext cx="7925042" cy="2667000"/>
          </a:xfrm>
          <a:prstGeom prst="rect">
            <a:avLst/>
          </a:prstGeom>
        </p:spPr>
        <p:txBody>
          <a:bodyPr anchor="b"/>
          <a:lstStyle>
            <a:lvl1pPr>
              <a:defRPr sz="7467"/>
            </a:lvl1pPr>
          </a:lstStyle>
          <a:p>
            <a:r>
              <a:t>Title Text</a:t>
            </a:r>
          </a:p>
        </p:txBody>
      </p:sp>
      <p:sp>
        <p:nvSpPr>
          <p:cNvPr id="84" name="Body Level One…"/>
          <p:cNvSpPr txBox="1">
            <a:spLocks noGrp="1"/>
          </p:cNvSpPr>
          <p:nvPr>
            <p:ph type="body" sz="quarter" idx="1"/>
          </p:nvPr>
        </p:nvSpPr>
        <p:spPr>
          <a:xfrm>
            <a:off x="914428" y="5156200"/>
            <a:ext cx="7925042" cy="2324100"/>
          </a:xfrm>
          <a:prstGeom prst="rect">
            <a:avLst/>
          </a:prstGeom>
        </p:spPr>
        <p:txBody>
          <a:bodyPr anchor="t"/>
          <a:lstStyle>
            <a:lvl1pPr marL="0" indent="0" algn="ctr">
              <a:spcBef>
                <a:spcPts val="0"/>
              </a:spcBef>
              <a:buSzTx/>
              <a:buNone/>
              <a:defRPr sz="4800"/>
            </a:lvl1pPr>
            <a:lvl2pPr marL="0" indent="0" algn="ctr">
              <a:spcBef>
                <a:spcPts val="0"/>
              </a:spcBef>
              <a:buSzTx/>
              <a:buNone/>
              <a:defRPr sz="4800"/>
            </a:lvl2pPr>
            <a:lvl3pPr marL="0" indent="0" algn="ctr">
              <a:spcBef>
                <a:spcPts val="0"/>
              </a:spcBef>
              <a:buSzTx/>
              <a:buNone/>
              <a:defRPr sz="4800"/>
            </a:lvl3pPr>
            <a:lvl4pPr marL="0" indent="0" algn="ctr">
              <a:spcBef>
                <a:spcPts val="0"/>
              </a:spcBef>
              <a:buSzTx/>
              <a:buNone/>
              <a:defRPr sz="4800"/>
            </a:lvl4pPr>
            <a:lvl5pPr marL="0" indent="0" algn="ctr">
              <a:spcBef>
                <a:spcPts val="0"/>
              </a:spcBef>
              <a:buSzTx/>
              <a:buNone/>
              <a:defRPr sz="48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92" name="Image"/>
          <p:cNvSpPr>
            <a:spLocks noGrp="1"/>
          </p:cNvSpPr>
          <p:nvPr>
            <p:ph type="pic" sz="half" idx="21"/>
          </p:nvPr>
        </p:nvSpPr>
        <p:spPr>
          <a:xfrm>
            <a:off x="7433960" y="2997905"/>
            <a:ext cx="10973135" cy="5435601"/>
          </a:xfrm>
          <a:prstGeom prst="rect">
            <a:avLst/>
          </a:prstGeom>
          <a:ln w="9525">
            <a:round/>
          </a:ln>
        </p:spPr>
        <p:txBody>
          <a:bodyPr lIns="91439" tIns="45719" rIns="91439" bIns="45719" anchor="t"/>
          <a:lstStyle/>
          <a:p>
            <a:endParaRPr/>
          </a:p>
        </p:txBody>
      </p:sp>
      <p:sp>
        <p:nvSpPr>
          <p:cNvPr id="93" name="Title Text"/>
          <p:cNvSpPr txBox="1">
            <a:spLocks noGrp="1"/>
          </p:cNvSpPr>
          <p:nvPr>
            <p:ph type="title"/>
          </p:nvPr>
        </p:nvSpPr>
        <p:spPr>
          <a:prstGeom prst="rect">
            <a:avLst/>
          </a:prstGeom>
        </p:spPr>
        <p:txBody>
          <a:bodyPr/>
          <a:lstStyle/>
          <a:p>
            <a:r>
              <a:t>Title Text</a:t>
            </a:r>
          </a:p>
        </p:txBody>
      </p:sp>
      <p:sp>
        <p:nvSpPr>
          <p:cNvPr id="94" name="Body Level One…"/>
          <p:cNvSpPr txBox="1">
            <a:spLocks noGrp="1"/>
          </p:cNvSpPr>
          <p:nvPr>
            <p:ph type="body" sz="half" idx="1"/>
          </p:nvPr>
        </p:nvSpPr>
        <p:spPr>
          <a:xfrm>
            <a:off x="1320840" y="2654300"/>
            <a:ext cx="6841276" cy="6121400"/>
          </a:xfrm>
          <a:prstGeom prst="rect">
            <a:avLst/>
          </a:prstGeom>
        </p:spPr>
        <p:txBody>
          <a:bodyPr/>
          <a:lstStyle>
            <a:lvl1pPr marL="1039759" indent="-616404">
              <a:spcBef>
                <a:spcPts val="4934"/>
              </a:spcBef>
              <a:buFont typeface="Gill Sans"/>
              <a:buBlip>
                <a:blip r:embed="rId2"/>
              </a:buBlip>
              <a:defRPr sz="4800"/>
            </a:lvl1pPr>
            <a:lvl2pPr marL="1903402" indent="-616404">
              <a:spcBef>
                <a:spcPts val="4934"/>
              </a:spcBef>
              <a:buFont typeface="Gill Sans"/>
              <a:buBlip>
                <a:blip r:embed="rId2"/>
              </a:buBlip>
              <a:defRPr sz="4800"/>
            </a:lvl2pPr>
            <a:lvl3pPr marL="2750109" indent="-616403">
              <a:spcBef>
                <a:spcPts val="4934"/>
              </a:spcBef>
              <a:buFont typeface="Gill Sans"/>
              <a:buBlip>
                <a:blip r:embed="rId2"/>
              </a:buBlip>
              <a:defRPr sz="4800"/>
            </a:lvl3pPr>
            <a:lvl4pPr marL="3630687" indent="-616403">
              <a:spcBef>
                <a:spcPts val="4934"/>
              </a:spcBef>
              <a:buFont typeface="Gill Sans"/>
              <a:buBlip>
                <a:blip r:embed="rId2"/>
              </a:buBlip>
              <a:defRPr sz="4800"/>
            </a:lvl4pPr>
            <a:lvl5pPr marL="4494330" indent="-616403">
              <a:spcBef>
                <a:spcPts val="4934"/>
              </a:spcBef>
              <a:buFont typeface="Gill Sans"/>
              <a:buBlip>
                <a:blip r:embed="rId2"/>
              </a:buBlip>
              <a:defRPr sz="4800"/>
            </a:lvl5pPr>
          </a:lstStyle>
          <a:p>
            <a:r>
              <a:t>Body Level One</a:t>
            </a:r>
          </a:p>
          <a:p>
            <a:pPr lvl="1"/>
            <a:r>
              <a:t>Body Level Two</a:t>
            </a:r>
          </a:p>
          <a:p>
            <a:pPr lvl="2"/>
            <a:r>
              <a:t>Body Level Three</a:t>
            </a:r>
          </a:p>
          <a:p>
            <a:pPr lvl="3"/>
            <a:r>
              <a:t>Body Level Four</a:t>
            </a:r>
          </a:p>
          <a:p>
            <a:pPr lvl="4"/>
            <a:r>
              <a:t>Body Level Five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ti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image" Target="../media/image3.tif"/><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image" Target="../media/image2.png"/><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theme" Target="../theme/theme2.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5"/>
          <a:srcRect/>
          <a:stretch>
            <a:fillRect/>
          </a:stretch>
        </a:blipFill>
        <a:effectLst/>
      </p:bgPr>
    </p:bg>
    <p:spTree>
      <p:nvGrpSpPr>
        <p:cNvPr id="1" name=""/>
        <p:cNvGrpSpPr/>
        <p:nvPr/>
      </p:nvGrpSpPr>
      <p:grpSpPr>
        <a:xfrm>
          <a:off x="0" y="0"/>
          <a:ext cx="0" cy="0"/>
          <a:chOff x="0" y="0"/>
          <a:chExt cx="0" cy="0"/>
        </a:xfrm>
      </p:grpSpPr>
      <p:pic>
        <p:nvPicPr>
          <p:cNvPr id="2" name="red_black_line_v1.tiff" descr="red_black_line_v1.tiff"/>
          <p:cNvPicPr>
            <a:picLocks noChangeAspect="1"/>
          </p:cNvPicPr>
          <p:nvPr/>
        </p:nvPicPr>
        <p:blipFill>
          <a:blip r:embed="rId26"/>
          <a:stretch>
            <a:fillRect/>
          </a:stretch>
        </p:blipFill>
        <p:spPr>
          <a:xfrm>
            <a:off x="0" y="1905000"/>
            <a:ext cx="16578240" cy="482600"/>
          </a:xfrm>
          <a:prstGeom prst="rect">
            <a:avLst/>
          </a:prstGeom>
          <a:ln w="12700">
            <a:miter lim="400000"/>
          </a:ln>
        </p:spPr>
      </p:pic>
      <p:sp>
        <p:nvSpPr>
          <p:cNvPr id="3" name="Title Text"/>
          <p:cNvSpPr txBox="1">
            <a:spLocks noGrp="1"/>
          </p:cNvSpPr>
          <p:nvPr>
            <p:ph type="title"/>
          </p:nvPr>
        </p:nvSpPr>
        <p:spPr>
          <a:xfrm>
            <a:off x="1320841" y="584200"/>
            <a:ext cx="14681648"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r>
              <a:t>Title Text</a:t>
            </a:r>
          </a:p>
        </p:txBody>
      </p:sp>
      <p:sp>
        <p:nvSpPr>
          <p:cNvPr id="4" name="Body Level One…"/>
          <p:cNvSpPr txBox="1">
            <a:spLocks noGrp="1"/>
          </p:cNvSpPr>
          <p:nvPr>
            <p:ph type="body" idx="1"/>
          </p:nvPr>
        </p:nvSpPr>
        <p:spPr>
          <a:xfrm>
            <a:off x="1320841" y="2654300"/>
            <a:ext cx="14681648" cy="6121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buBlip>
                <a:blip r:embed="rId27"/>
              </a:buBlip>
            </a:lvl1pPr>
            <a:lvl2pPr>
              <a:buBlip>
                <a:blip r:embed="rId27"/>
              </a:buBlip>
            </a:lvl2pPr>
            <a:lvl3pPr>
              <a:buBlip>
                <a:blip r:embed="rId27"/>
              </a:buBlip>
            </a:lvl3pPr>
            <a:lvl4pPr>
              <a:buBlip>
                <a:blip r:embed="rId27"/>
              </a:buBlip>
            </a:lvl4pPr>
            <a:lvl5pPr>
              <a:buBlip>
                <a:blip r:embed="rId27"/>
              </a:buBlip>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8371521" y="9133165"/>
            <a:ext cx="580288" cy="595035"/>
          </a:xfrm>
          <a:prstGeom prst="rect">
            <a:avLst/>
          </a:prstGeom>
          <a:ln w="12700">
            <a:miter lim="400000"/>
          </a:ln>
        </p:spPr>
        <p:txBody>
          <a:bodyPr wrap="none" lIns="50800" tIns="50800" rIns="50800" bIns="50800" anchor="b">
            <a:spAutoFit/>
          </a:bodyPr>
          <a:lstStyle>
            <a:lvl1pPr algn="ctr" defTabSz="778972">
              <a:defRPr sz="3200">
                <a:latin typeface="+mj-lt"/>
                <a:ea typeface="+mj-ea"/>
                <a:cs typeface="+mj-cs"/>
                <a:sym typeface="Times Roman"/>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Lst>
  <p:transition spd="med"/>
  <p:txStyles>
    <p:titleStyle>
      <a:lvl1pPr marL="0" marR="0" indent="0" algn="ctr" defTabSz="778972" rtl="0" latinLnBrk="0">
        <a:lnSpc>
          <a:spcPct val="100000"/>
        </a:lnSpc>
        <a:spcBef>
          <a:spcPts val="0"/>
        </a:spcBef>
        <a:spcAft>
          <a:spcPts val="0"/>
        </a:spcAft>
        <a:buClrTx/>
        <a:buSzTx/>
        <a:buFontTx/>
        <a:buNone/>
        <a:tabLst/>
        <a:defRPr sz="8534" b="0" i="0" u="none" strike="noStrike" cap="none" spc="0" baseline="0">
          <a:solidFill>
            <a:srgbClr val="000000"/>
          </a:solidFill>
          <a:uFillTx/>
          <a:latin typeface="+mj-lt"/>
          <a:ea typeface="+mj-ea"/>
          <a:cs typeface="+mj-cs"/>
          <a:sym typeface="Times Roman"/>
        </a:defRPr>
      </a:lvl1pPr>
      <a:lvl2pPr marL="0" marR="0" indent="609630" algn="ctr" defTabSz="778972" rtl="0" latinLnBrk="0">
        <a:lnSpc>
          <a:spcPct val="100000"/>
        </a:lnSpc>
        <a:spcBef>
          <a:spcPts val="0"/>
        </a:spcBef>
        <a:spcAft>
          <a:spcPts val="0"/>
        </a:spcAft>
        <a:buClrTx/>
        <a:buSzTx/>
        <a:buFontTx/>
        <a:buNone/>
        <a:tabLst/>
        <a:defRPr sz="8534" b="0" i="0" u="none" strike="noStrike" cap="none" spc="0" baseline="0">
          <a:solidFill>
            <a:srgbClr val="000000"/>
          </a:solidFill>
          <a:uFillTx/>
          <a:latin typeface="+mj-lt"/>
          <a:ea typeface="+mj-ea"/>
          <a:cs typeface="+mj-cs"/>
          <a:sym typeface="Times Roman"/>
        </a:defRPr>
      </a:lvl2pPr>
      <a:lvl3pPr marL="0" marR="0" indent="1219261" algn="ctr" defTabSz="778972" rtl="0" latinLnBrk="0">
        <a:lnSpc>
          <a:spcPct val="100000"/>
        </a:lnSpc>
        <a:spcBef>
          <a:spcPts val="0"/>
        </a:spcBef>
        <a:spcAft>
          <a:spcPts val="0"/>
        </a:spcAft>
        <a:buClrTx/>
        <a:buSzTx/>
        <a:buFontTx/>
        <a:buNone/>
        <a:tabLst/>
        <a:defRPr sz="8534" b="0" i="0" u="none" strike="noStrike" cap="none" spc="0" baseline="0">
          <a:solidFill>
            <a:srgbClr val="000000"/>
          </a:solidFill>
          <a:uFillTx/>
          <a:latin typeface="+mj-lt"/>
          <a:ea typeface="+mj-ea"/>
          <a:cs typeface="+mj-cs"/>
          <a:sym typeface="Times Roman"/>
        </a:defRPr>
      </a:lvl3pPr>
      <a:lvl4pPr marL="0" marR="0" indent="1828891" algn="ctr" defTabSz="778972" rtl="0" latinLnBrk="0">
        <a:lnSpc>
          <a:spcPct val="100000"/>
        </a:lnSpc>
        <a:spcBef>
          <a:spcPts val="0"/>
        </a:spcBef>
        <a:spcAft>
          <a:spcPts val="0"/>
        </a:spcAft>
        <a:buClrTx/>
        <a:buSzTx/>
        <a:buFontTx/>
        <a:buNone/>
        <a:tabLst/>
        <a:defRPr sz="8534" b="0" i="0" u="none" strike="noStrike" cap="none" spc="0" baseline="0">
          <a:solidFill>
            <a:srgbClr val="000000"/>
          </a:solidFill>
          <a:uFillTx/>
          <a:latin typeface="+mj-lt"/>
          <a:ea typeface="+mj-ea"/>
          <a:cs typeface="+mj-cs"/>
          <a:sym typeface="Times Roman"/>
        </a:defRPr>
      </a:lvl4pPr>
      <a:lvl5pPr marL="0" marR="0" indent="2438522" algn="ctr" defTabSz="778972" rtl="0" latinLnBrk="0">
        <a:lnSpc>
          <a:spcPct val="100000"/>
        </a:lnSpc>
        <a:spcBef>
          <a:spcPts val="0"/>
        </a:spcBef>
        <a:spcAft>
          <a:spcPts val="0"/>
        </a:spcAft>
        <a:buClrTx/>
        <a:buSzTx/>
        <a:buFontTx/>
        <a:buNone/>
        <a:tabLst/>
        <a:defRPr sz="8534" b="0" i="0" u="none" strike="noStrike" cap="none" spc="0" baseline="0">
          <a:solidFill>
            <a:srgbClr val="000000"/>
          </a:solidFill>
          <a:uFillTx/>
          <a:latin typeface="+mj-lt"/>
          <a:ea typeface="+mj-ea"/>
          <a:cs typeface="+mj-cs"/>
          <a:sym typeface="Times Roman"/>
        </a:defRPr>
      </a:lvl5pPr>
      <a:lvl6pPr marL="0" marR="0" indent="3048152" algn="ctr" defTabSz="778972" rtl="0" latinLnBrk="0">
        <a:lnSpc>
          <a:spcPct val="100000"/>
        </a:lnSpc>
        <a:spcBef>
          <a:spcPts val="0"/>
        </a:spcBef>
        <a:spcAft>
          <a:spcPts val="0"/>
        </a:spcAft>
        <a:buClrTx/>
        <a:buSzTx/>
        <a:buFontTx/>
        <a:buNone/>
        <a:tabLst/>
        <a:defRPr sz="8534" b="0" i="0" u="none" strike="noStrike" cap="none" spc="0" baseline="0">
          <a:solidFill>
            <a:srgbClr val="000000"/>
          </a:solidFill>
          <a:uFillTx/>
          <a:latin typeface="+mj-lt"/>
          <a:ea typeface="+mj-ea"/>
          <a:cs typeface="+mj-cs"/>
          <a:sym typeface="Times Roman"/>
        </a:defRPr>
      </a:lvl6pPr>
      <a:lvl7pPr marL="0" marR="0" indent="3657783" algn="ctr" defTabSz="778972" rtl="0" latinLnBrk="0">
        <a:lnSpc>
          <a:spcPct val="100000"/>
        </a:lnSpc>
        <a:spcBef>
          <a:spcPts val="0"/>
        </a:spcBef>
        <a:spcAft>
          <a:spcPts val="0"/>
        </a:spcAft>
        <a:buClrTx/>
        <a:buSzTx/>
        <a:buFontTx/>
        <a:buNone/>
        <a:tabLst/>
        <a:defRPr sz="8534" b="0" i="0" u="none" strike="noStrike" cap="none" spc="0" baseline="0">
          <a:solidFill>
            <a:srgbClr val="000000"/>
          </a:solidFill>
          <a:uFillTx/>
          <a:latin typeface="+mj-lt"/>
          <a:ea typeface="+mj-ea"/>
          <a:cs typeface="+mj-cs"/>
          <a:sym typeface="Times Roman"/>
        </a:defRPr>
      </a:lvl7pPr>
      <a:lvl8pPr marL="0" marR="0" indent="4267413" algn="ctr" defTabSz="778972" rtl="0" latinLnBrk="0">
        <a:lnSpc>
          <a:spcPct val="100000"/>
        </a:lnSpc>
        <a:spcBef>
          <a:spcPts val="0"/>
        </a:spcBef>
        <a:spcAft>
          <a:spcPts val="0"/>
        </a:spcAft>
        <a:buClrTx/>
        <a:buSzTx/>
        <a:buFontTx/>
        <a:buNone/>
        <a:tabLst/>
        <a:defRPr sz="8534" b="0" i="0" u="none" strike="noStrike" cap="none" spc="0" baseline="0">
          <a:solidFill>
            <a:srgbClr val="000000"/>
          </a:solidFill>
          <a:uFillTx/>
          <a:latin typeface="+mj-lt"/>
          <a:ea typeface="+mj-ea"/>
          <a:cs typeface="+mj-cs"/>
          <a:sym typeface="Times Roman"/>
        </a:defRPr>
      </a:lvl8pPr>
      <a:lvl9pPr marL="0" marR="0" indent="4877044" algn="ctr" defTabSz="778972" rtl="0" latinLnBrk="0">
        <a:lnSpc>
          <a:spcPct val="100000"/>
        </a:lnSpc>
        <a:spcBef>
          <a:spcPts val="0"/>
        </a:spcBef>
        <a:spcAft>
          <a:spcPts val="0"/>
        </a:spcAft>
        <a:buClrTx/>
        <a:buSzTx/>
        <a:buFontTx/>
        <a:buNone/>
        <a:tabLst/>
        <a:defRPr sz="8534" b="0" i="0" u="none" strike="noStrike" cap="none" spc="0" baseline="0">
          <a:solidFill>
            <a:srgbClr val="000000"/>
          </a:solidFill>
          <a:uFillTx/>
          <a:latin typeface="+mj-lt"/>
          <a:ea typeface="+mj-ea"/>
          <a:cs typeface="+mj-cs"/>
          <a:sym typeface="Times Roman"/>
        </a:defRPr>
      </a:lvl9pPr>
    </p:titleStyle>
    <p:bodyStyle>
      <a:lvl1pPr marL="1100722" marR="0" indent="-677367" algn="l" defTabSz="778972" latinLnBrk="0">
        <a:lnSpc>
          <a:spcPct val="100000"/>
        </a:lnSpc>
        <a:spcBef>
          <a:spcPts val="2667"/>
        </a:spcBef>
        <a:spcAft>
          <a:spcPts val="0"/>
        </a:spcAft>
        <a:buClrTx/>
        <a:buSzPct val="30000"/>
        <a:buFontTx/>
        <a:buBlip>
          <a:blip r:embed="rId27"/>
        </a:buBlip>
        <a:tabLst/>
        <a:defRPr sz="6400" b="0" i="1" u="none" strike="noStrike" cap="none" spc="0" baseline="0">
          <a:solidFill>
            <a:srgbClr val="000000"/>
          </a:solidFill>
          <a:uFillTx/>
          <a:latin typeface="+mj-lt"/>
          <a:ea typeface="+mj-ea"/>
          <a:cs typeface="+mj-cs"/>
          <a:sym typeface="Times Roman"/>
        </a:defRPr>
      </a:lvl1pPr>
      <a:lvl2pPr marL="1964365" marR="0" indent="-677367" algn="l" defTabSz="778972" latinLnBrk="0">
        <a:lnSpc>
          <a:spcPct val="100000"/>
        </a:lnSpc>
        <a:spcBef>
          <a:spcPts val="2667"/>
        </a:spcBef>
        <a:spcAft>
          <a:spcPts val="0"/>
        </a:spcAft>
        <a:buClrTx/>
        <a:buSzPct val="30000"/>
        <a:buFontTx/>
        <a:buBlip>
          <a:blip r:embed="rId27"/>
        </a:buBlip>
        <a:tabLst/>
        <a:defRPr sz="6400" b="0" i="1" u="none" strike="noStrike" cap="none" spc="0" baseline="0">
          <a:solidFill>
            <a:srgbClr val="000000"/>
          </a:solidFill>
          <a:uFillTx/>
          <a:latin typeface="+mj-lt"/>
          <a:ea typeface="+mj-ea"/>
          <a:cs typeface="+mj-cs"/>
          <a:sym typeface="Times Roman"/>
        </a:defRPr>
      </a:lvl2pPr>
      <a:lvl3pPr marL="2811074" marR="0" indent="-677367" algn="l" defTabSz="778972" latinLnBrk="0">
        <a:lnSpc>
          <a:spcPct val="100000"/>
        </a:lnSpc>
        <a:spcBef>
          <a:spcPts val="2667"/>
        </a:spcBef>
        <a:spcAft>
          <a:spcPts val="0"/>
        </a:spcAft>
        <a:buClrTx/>
        <a:buSzPct val="30000"/>
        <a:buFontTx/>
        <a:buBlip>
          <a:blip r:embed="rId27"/>
        </a:buBlip>
        <a:tabLst/>
        <a:defRPr sz="6400" b="0" i="1" u="none" strike="noStrike" cap="none" spc="0" baseline="0">
          <a:solidFill>
            <a:srgbClr val="000000"/>
          </a:solidFill>
          <a:uFillTx/>
          <a:latin typeface="+mj-lt"/>
          <a:ea typeface="+mj-ea"/>
          <a:cs typeface="+mj-cs"/>
          <a:sym typeface="Times Roman"/>
        </a:defRPr>
      </a:lvl3pPr>
      <a:lvl4pPr marL="3691651" marR="0" indent="-677367" algn="l" defTabSz="778972" latinLnBrk="0">
        <a:lnSpc>
          <a:spcPct val="100000"/>
        </a:lnSpc>
        <a:spcBef>
          <a:spcPts val="2667"/>
        </a:spcBef>
        <a:spcAft>
          <a:spcPts val="0"/>
        </a:spcAft>
        <a:buClrTx/>
        <a:buSzPct val="30000"/>
        <a:buFontTx/>
        <a:buBlip>
          <a:blip r:embed="rId27"/>
        </a:buBlip>
        <a:tabLst/>
        <a:defRPr sz="6400" b="0" i="1" u="none" strike="noStrike" cap="none" spc="0" baseline="0">
          <a:solidFill>
            <a:srgbClr val="000000"/>
          </a:solidFill>
          <a:uFillTx/>
          <a:latin typeface="+mj-lt"/>
          <a:ea typeface="+mj-ea"/>
          <a:cs typeface="+mj-cs"/>
          <a:sym typeface="Times Roman"/>
        </a:defRPr>
      </a:lvl4pPr>
      <a:lvl5pPr marL="4555294" marR="0" indent="-677367" algn="l" defTabSz="778972" latinLnBrk="0">
        <a:lnSpc>
          <a:spcPct val="100000"/>
        </a:lnSpc>
        <a:spcBef>
          <a:spcPts val="2667"/>
        </a:spcBef>
        <a:spcAft>
          <a:spcPts val="0"/>
        </a:spcAft>
        <a:buClrTx/>
        <a:buSzPct val="30000"/>
        <a:buFontTx/>
        <a:buBlip>
          <a:blip r:embed="rId27"/>
        </a:buBlip>
        <a:tabLst/>
        <a:defRPr sz="6400" b="0" i="1" u="none" strike="noStrike" cap="none" spc="0" baseline="0">
          <a:solidFill>
            <a:srgbClr val="000000"/>
          </a:solidFill>
          <a:uFillTx/>
          <a:latin typeface="+mj-lt"/>
          <a:ea typeface="+mj-ea"/>
          <a:cs typeface="+mj-cs"/>
          <a:sym typeface="Times Roman"/>
        </a:defRPr>
      </a:lvl5pPr>
      <a:lvl6pPr marL="5029451" marR="0" indent="-677367" algn="l" defTabSz="778972" latinLnBrk="0">
        <a:lnSpc>
          <a:spcPct val="100000"/>
        </a:lnSpc>
        <a:spcBef>
          <a:spcPts val="2667"/>
        </a:spcBef>
        <a:spcAft>
          <a:spcPts val="0"/>
        </a:spcAft>
        <a:buClrTx/>
        <a:buSzPct val="30000"/>
        <a:buFontTx/>
        <a:buBlip>
          <a:blip r:embed="rId27"/>
        </a:buBlip>
        <a:tabLst/>
        <a:defRPr sz="6400" b="0" i="1" u="none" strike="noStrike" cap="none" spc="0" baseline="0">
          <a:solidFill>
            <a:srgbClr val="000000"/>
          </a:solidFill>
          <a:uFillTx/>
          <a:latin typeface="+mj-lt"/>
          <a:ea typeface="+mj-ea"/>
          <a:cs typeface="+mj-cs"/>
          <a:sym typeface="Times Roman"/>
        </a:defRPr>
      </a:lvl6pPr>
      <a:lvl7pPr marL="5503609" marR="0" indent="-677367" algn="l" defTabSz="778972" latinLnBrk="0">
        <a:lnSpc>
          <a:spcPct val="100000"/>
        </a:lnSpc>
        <a:spcBef>
          <a:spcPts val="2667"/>
        </a:spcBef>
        <a:spcAft>
          <a:spcPts val="0"/>
        </a:spcAft>
        <a:buClrTx/>
        <a:buSzPct val="30000"/>
        <a:buFontTx/>
        <a:buBlip>
          <a:blip r:embed="rId27"/>
        </a:buBlip>
        <a:tabLst/>
        <a:defRPr sz="6400" b="0" i="1" u="none" strike="noStrike" cap="none" spc="0" baseline="0">
          <a:solidFill>
            <a:srgbClr val="000000"/>
          </a:solidFill>
          <a:uFillTx/>
          <a:latin typeface="+mj-lt"/>
          <a:ea typeface="+mj-ea"/>
          <a:cs typeface="+mj-cs"/>
          <a:sym typeface="Times Roman"/>
        </a:defRPr>
      </a:lvl7pPr>
      <a:lvl8pPr marL="5977766" marR="0" indent="-677367" algn="l" defTabSz="778972" latinLnBrk="0">
        <a:lnSpc>
          <a:spcPct val="100000"/>
        </a:lnSpc>
        <a:spcBef>
          <a:spcPts val="2667"/>
        </a:spcBef>
        <a:spcAft>
          <a:spcPts val="0"/>
        </a:spcAft>
        <a:buClrTx/>
        <a:buSzPct val="30000"/>
        <a:buFontTx/>
        <a:buBlip>
          <a:blip r:embed="rId27"/>
        </a:buBlip>
        <a:tabLst/>
        <a:defRPr sz="6400" b="0" i="1" u="none" strike="noStrike" cap="none" spc="0" baseline="0">
          <a:solidFill>
            <a:srgbClr val="000000"/>
          </a:solidFill>
          <a:uFillTx/>
          <a:latin typeface="+mj-lt"/>
          <a:ea typeface="+mj-ea"/>
          <a:cs typeface="+mj-cs"/>
          <a:sym typeface="Times Roman"/>
        </a:defRPr>
      </a:lvl8pPr>
      <a:lvl9pPr marL="6451923" marR="0" indent="-677367" algn="l" defTabSz="778972" latinLnBrk="0">
        <a:lnSpc>
          <a:spcPct val="100000"/>
        </a:lnSpc>
        <a:spcBef>
          <a:spcPts val="2667"/>
        </a:spcBef>
        <a:spcAft>
          <a:spcPts val="0"/>
        </a:spcAft>
        <a:buClrTx/>
        <a:buSzPct val="30000"/>
        <a:buFontTx/>
        <a:buBlip>
          <a:blip r:embed="rId27"/>
        </a:buBlip>
        <a:tabLst/>
        <a:defRPr sz="6400" b="0" i="1" u="none" strike="noStrike" cap="none" spc="0" baseline="0">
          <a:solidFill>
            <a:srgbClr val="000000"/>
          </a:solidFill>
          <a:uFillTx/>
          <a:latin typeface="+mj-lt"/>
          <a:ea typeface="+mj-ea"/>
          <a:cs typeface="+mj-cs"/>
          <a:sym typeface="Times Roman"/>
        </a:defRPr>
      </a:lvl9pPr>
    </p:bodyStyle>
    <p:otherStyle>
      <a:lvl1pPr marL="0" marR="0" indent="0" algn="ctr" defTabSz="778972"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Times Roman"/>
        </a:defRPr>
      </a:lvl1pPr>
      <a:lvl2pPr marL="0" marR="0" indent="609630" algn="ctr" defTabSz="778972"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Times Roman"/>
        </a:defRPr>
      </a:lvl2pPr>
      <a:lvl3pPr marL="0" marR="0" indent="1219261" algn="ctr" defTabSz="778972"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Times Roman"/>
        </a:defRPr>
      </a:lvl3pPr>
      <a:lvl4pPr marL="0" marR="0" indent="1828891" algn="ctr" defTabSz="778972"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Times Roman"/>
        </a:defRPr>
      </a:lvl4pPr>
      <a:lvl5pPr marL="0" marR="0" indent="2438522" algn="ctr" defTabSz="778972"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Times Roman"/>
        </a:defRPr>
      </a:lvl5pPr>
      <a:lvl6pPr marL="0" marR="0" indent="3048152" algn="ctr" defTabSz="778972"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Times Roman"/>
        </a:defRPr>
      </a:lvl6pPr>
      <a:lvl7pPr marL="0" marR="0" indent="3657783" algn="ctr" defTabSz="778972"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Times Roman"/>
        </a:defRPr>
      </a:lvl7pPr>
      <a:lvl8pPr marL="0" marR="0" indent="4267413" algn="ctr" defTabSz="778972"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Times Roman"/>
        </a:defRPr>
      </a:lvl8pPr>
      <a:lvl9pPr marL="0" marR="0" indent="4877044" algn="ctr" defTabSz="778972"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Times Roman"/>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25"/>
          <a:srcRect/>
          <a:stretch>
            <a:fillRect/>
          </a:stretch>
        </a:blipFill>
        <a:effectLst/>
      </p:bgPr>
    </p:bg>
    <p:spTree>
      <p:nvGrpSpPr>
        <p:cNvPr id="1" name=""/>
        <p:cNvGrpSpPr/>
        <p:nvPr/>
      </p:nvGrpSpPr>
      <p:grpSpPr>
        <a:xfrm>
          <a:off x="0" y="0"/>
          <a:ext cx="0" cy="0"/>
          <a:chOff x="0" y="0"/>
          <a:chExt cx="0" cy="0"/>
        </a:xfrm>
      </p:grpSpPr>
      <p:pic>
        <p:nvPicPr>
          <p:cNvPr id="2" name="red_black_line_v1.tiff" descr="red_black_line_v1.tiff"/>
          <p:cNvPicPr>
            <a:picLocks noChangeAspect="1"/>
          </p:cNvPicPr>
          <p:nvPr/>
        </p:nvPicPr>
        <p:blipFill>
          <a:blip r:embed="rId26"/>
          <a:stretch>
            <a:fillRect/>
          </a:stretch>
        </p:blipFill>
        <p:spPr>
          <a:xfrm>
            <a:off x="0" y="1905000"/>
            <a:ext cx="16578240" cy="482600"/>
          </a:xfrm>
          <a:prstGeom prst="rect">
            <a:avLst/>
          </a:prstGeom>
          <a:ln w="12700">
            <a:miter lim="400000"/>
          </a:ln>
        </p:spPr>
      </p:pic>
      <p:sp>
        <p:nvSpPr>
          <p:cNvPr id="3" name="Title Text"/>
          <p:cNvSpPr txBox="1">
            <a:spLocks noGrp="1"/>
          </p:cNvSpPr>
          <p:nvPr>
            <p:ph type="title"/>
          </p:nvPr>
        </p:nvSpPr>
        <p:spPr>
          <a:xfrm>
            <a:off x="1320841" y="584200"/>
            <a:ext cx="14681648"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r>
              <a:t>Title Text</a:t>
            </a:r>
          </a:p>
        </p:txBody>
      </p:sp>
      <p:sp>
        <p:nvSpPr>
          <p:cNvPr id="4" name="Body Level One…"/>
          <p:cNvSpPr txBox="1">
            <a:spLocks noGrp="1"/>
          </p:cNvSpPr>
          <p:nvPr>
            <p:ph type="body" idx="1"/>
          </p:nvPr>
        </p:nvSpPr>
        <p:spPr>
          <a:xfrm>
            <a:off x="1320841" y="2654300"/>
            <a:ext cx="14681648" cy="6121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buBlip>
                <a:blip r:embed="rId27"/>
              </a:buBlip>
            </a:lvl1pPr>
            <a:lvl2pPr>
              <a:buBlip>
                <a:blip r:embed="rId27"/>
              </a:buBlip>
            </a:lvl2pPr>
            <a:lvl3pPr>
              <a:buBlip>
                <a:blip r:embed="rId27"/>
              </a:buBlip>
            </a:lvl3pPr>
            <a:lvl4pPr>
              <a:buBlip>
                <a:blip r:embed="rId27"/>
              </a:buBlip>
            </a:lvl4pPr>
            <a:lvl5pPr>
              <a:buBlip>
                <a:blip r:embed="rId27"/>
              </a:buBlip>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8371521" y="9133165"/>
            <a:ext cx="580288" cy="595035"/>
          </a:xfrm>
          <a:prstGeom prst="rect">
            <a:avLst/>
          </a:prstGeom>
          <a:ln w="12700">
            <a:miter lim="400000"/>
          </a:ln>
        </p:spPr>
        <p:txBody>
          <a:bodyPr wrap="none" lIns="50800" tIns="50800" rIns="50800" bIns="50800" anchor="b">
            <a:spAutoFit/>
          </a:bodyPr>
          <a:lstStyle>
            <a:lvl1pPr algn="ctr" defTabSz="778972">
              <a:defRPr sz="3200">
                <a:latin typeface="+mj-lt"/>
                <a:ea typeface="+mj-ea"/>
                <a:cs typeface="+mj-cs"/>
                <a:sym typeface="Times Roman"/>
              </a:defRPr>
            </a:lvl1pPr>
          </a:lstStyle>
          <a:p>
            <a:fld id="{86CB4B4D-7CA3-9044-876B-883B54F8677D}" type="slidenum">
              <a:t>‹#›</a:t>
            </a:fld>
            <a:endParaRPr/>
          </a:p>
        </p:txBody>
      </p:sp>
    </p:spTree>
    <p:extLst>
      <p:ext uri="{BB962C8B-B14F-4D97-AF65-F5344CB8AC3E}">
        <p14:creationId xmlns:p14="http://schemas.microsoft.com/office/powerpoint/2010/main" val="3115860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Lst>
  <p:transition spd="med"/>
  <p:txStyles>
    <p:titleStyle>
      <a:lvl1pPr marL="0" marR="0" indent="0" algn="ctr" defTabSz="778972" rtl="0" latinLnBrk="0">
        <a:lnSpc>
          <a:spcPct val="100000"/>
        </a:lnSpc>
        <a:spcBef>
          <a:spcPts val="0"/>
        </a:spcBef>
        <a:spcAft>
          <a:spcPts val="0"/>
        </a:spcAft>
        <a:buClrTx/>
        <a:buSzTx/>
        <a:buFontTx/>
        <a:buNone/>
        <a:tabLst/>
        <a:defRPr sz="8534" b="0" i="0" u="none" strike="noStrike" cap="none" spc="0" baseline="0">
          <a:solidFill>
            <a:srgbClr val="000000"/>
          </a:solidFill>
          <a:uFillTx/>
          <a:latin typeface="+mj-lt"/>
          <a:ea typeface="+mj-ea"/>
          <a:cs typeface="+mj-cs"/>
          <a:sym typeface="Times Roman"/>
        </a:defRPr>
      </a:lvl1pPr>
      <a:lvl2pPr marL="0" marR="0" indent="609630" algn="ctr" defTabSz="778972" rtl="0" latinLnBrk="0">
        <a:lnSpc>
          <a:spcPct val="100000"/>
        </a:lnSpc>
        <a:spcBef>
          <a:spcPts val="0"/>
        </a:spcBef>
        <a:spcAft>
          <a:spcPts val="0"/>
        </a:spcAft>
        <a:buClrTx/>
        <a:buSzTx/>
        <a:buFontTx/>
        <a:buNone/>
        <a:tabLst/>
        <a:defRPr sz="8534" b="0" i="0" u="none" strike="noStrike" cap="none" spc="0" baseline="0">
          <a:solidFill>
            <a:srgbClr val="000000"/>
          </a:solidFill>
          <a:uFillTx/>
          <a:latin typeface="+mj-lt"/>
          <a:ea typeface="+mj-ea"/>
          <a:cs typeface="+mj-cs"/>
          <a:sym typeface="Times Roman"/>
        </a:defRPr>
      </a:lvl2pPr>
      <a:lvl3pPr marL="0" marR="0" indent="1219261" algn="ctr" defTabSz="778972" rtl="0" latinLnBrk="0">
        <a:lnSpc>
          <a:spcPct val="100000"/>
        </a:lnSpc>
        <a:spcBef>
          <a:spcPts val="0"/>
        </a:spcBef>
        <a:spcAft>
          <a:spcPts val="0"/>
        </a:spcAft>
        <a:buClrTx/>
        <a:buSzTx/>
        <a:buFontTx/>
        <a:buNone/>
        <a:tabLst/>
        <a:defRPr sz="8534" b="0" i="0" u="none" strike="noStrike" cap="none" spc="0" baseline="0">
          <a:solidFill>
            <a:srgbClr val="000000"/>
          </a:solidFill>
          <a:uFillTx/>
          <a:latin typeface="+mj-lt"/>
          <a:ea typeface="+mj-ea"/>
          <a:cs typeface="+mj-cs"/>
          <a:sym typeface="Times Roman"/>
        </a:defRPr>
      </a:lvl3pPr>
      <a:lvl4pPr marL="0" marR="0" indent="1828891" algn="ctr" defTabSz="778972" rtl="0" latinLnBrk="0">
        <a:lnSpc>
          <a:spcPct val="100000"/>
        </a:lnSpc>
        <a:spcBef>
          <a:spcPts val="0"/>
        </a:spcBef>
        <a:spcAft>
          <a:spcPts val="0"/>
        </a:spcAft>
        <a:buClrTx/>
        <a:buSzTx/>
        <a:buFontTx/>
        <a:buNone/>
        <a:tabLst/>
        <a:defRPr sz="8534" b="0" i="0" u="none" strike="noStrike" cap="none" spc="0" baseline="0">
          <a:solidFill>
            <a:srgbClr val="000000"/>
          </a:solidFill>
          <a:uFillTx/>
          <a:latin typeface="+mj-lt"/>
          <a:ea typeface="+mj-ea"/>
          <a:cs typeface="+mj-cs"/>
          <a:sym typeface="Times Roman"/>
        </a:defRPr>
      </a:lvl4pPr>
      <a:lvl5pPr marL="0" marR="0" indent="2438522" algn="ctr" defTabSz="778972" rtl="0" latinLnBrk="0">
        <a:lnSpc>
          <a:spcPct val="100000"/>
        </a:lnSpc>
        <a:spcBef>
          <a:spcPts val="0"/>
        </a:spcBef>
        <a:spcAft>
          <a:spcPts val="0"/>
        </a:spcAft>
        <a:buClrTx/>
        <a:buSzTx/>
        <a:buFontTx/>
        <a:buNone/>
        <a:tabLst/>
        <a:defRPr sz="8534" b="0" i="0" u="none" strike="noStrike" cap="none" spc="0" baseline="0">
          <a:solidFill>
            <a:srgbClr val="000000"/>
          </a:solidFill>
          <a:uFillTx/>
          <a:latin typeface="+mj-lt"/>
          <a:ea typeface="+mj-ea"/>
          <a:cs typeface="+mj-cs"/>
          <a:sym typeface="Times Roman"/>
        </a:defRPr>
      </a:lvl5pPr>
      <a:lvl6pPr marL="0" marR="0" indent="3048152" algn="ctr" defTabSz="778972" rtl="0" latinLnBrk="0">
        <a:lnSpc>
          <a:spcPct val="100000"/>
        </a:lnSpc>
        <a:spcBef>
          <a:spcPts val="0"/>
        </a:spcBef>
        <a:spcAft>
          <a:spcPts val="0"/>
        </a:spcAft>
        <a:buClrTx/>
        <a:buSzTx/>
        <a:buFontTx/>
        <a:buNone/>
        <a:tabLst/>
        <a:defRPr sz="8534" b="0" i="0" u="none" strike="noStrike" cap="none" spc="0" baseline="0">
          <a:solidFill>
            <a:srgbClr val="000000"/>
          </a:solidFill>
          <a:uFillTx/>
          <a:latin typeface="+mj-lt"/>
          <a:ea typeface="+mj-ea"/>
          <a:cs typeface="+mj-cs"/>
          <a:sym typeface="Times Roman"/>
        </a:defRPr>
      </a:lvl6pPr>
      <a:lvl7pPr marL="0" marR="0" indent="3657783" algn="ctr" defTabSz="778972" rtl="0" latinLnBrk="0">
        <a:lnSpc>
          <a:spcPct val="100000"/>
        </a:lnSpc>
        <a:spcBef>
          <a:spcPts val="0"/>
        </a:spcBef>
        <a:spcAft>
          <a:spcPts val="0"/>
        </a:spcAft>
        <a:buClrTx/>
        <a:buSzTx/>
        <a:buFontTx/>
        <a:buNone/>
        <a:tabLst/>
        <a:defRPr sz="8534" b="0" i="0" u="none" strike="noStrike" cap="none" spc="0" baseline="0">
          <a:solidFill>
            <a:srgbClr val="000000"/>
          </a:solidFill>
          <a:uFillTx/>
          <a:latin typeface="+mj-lt"/>
          <a:ea typeface="+mj-ea"/>
          <a:cs typeface="+mj-cs"/>
          <a:sym typeface="Times Roman"/>
        </a:defRPr>
      </a:lvl7pPr>
      <a:lvl8pPr marL="0" marR="0" indent="4267413" algn="ctr" defTabSz="778972" rtl="0" latinLnBrk="0">
        <a:lnSpc>
          <a:spcPct val="100000"/>
        </a:lnSpc>
        <a:spcBef>
          <a:spcPts val="0"/>
        </a:spcBef>
        <a:spcAft>
          <a:spcPts val="0"/>
        </a:spcAft>
        <a:buClrTx/>
        <a:buSzTx/>
        <a:buFontTx/>
        <a:buNone/>
        <a:tabLst/>
        <a:defRPr sz="8534" b="0" i="0" u="none" strike="noStrike" cap="none" spc="0" baseline="0">
          <a:solidFill>
            <a:srgbClr val="000000"/>
          </a:solidFill>
          <a:uFillTx/>
          <a:latin typeface="+mj-lt"/>
          <a:ea typeface="+mj-ea"/>
          <a:cs typeface="+mj-cs"/>
          <a:sym typeface="Times Roman"/>
        </a:defRPr>
      </a:lvl8pPr>
      <a:lvl9pPr marL="0" marR="0" indent="4877044" algn="ctr" defTabSz="778972" rtl="0" latinLnBrk="0">
        <a:lnSpc>
          <a:spcPct val="100000"/>
        </a:lnSpc>
        <a:spcBef>
          <a:spcPts val="0"/>
        </a:spcBef>
        <a:spcAft>
          <a:spcPts val="0"/>
        </a:spcAft>
        <a:buClrTx/>
        <a:buSzTx/>
        <a:buFontTx/>
        <a:buNone/>
        <a:tabLst/>
        <a:defRPr sz="8534" b="0" i="0" u="none" strike="noStrike" cap="none" spc="0" baseline="0">
          <a:solidFill>
            <a:srgbClr val="000000"/>
          </a:solidFill>
          <a:uFillTx/>
          <a:latin typeface="+mj-lt"/>
          <a:ea typeface="+mj-ea"/>
          <a:cs typeface="+mj-cs"/>
          <a:sym typeface="Times Roman"/>
        </a:defRPr>
      </a:lvl9pPr>
    </p:titleStyle>
    <p:bodyStyle>
      <a:lvl1pPr marL="1100722" marR="0" indent="-677367" algn="l" defTabSz="778972" latinLnBrk="0">
        <a:lnSpc>
          <a:spcPct val="100000"/>
        </a:lnSpc>
        <a:spcBef>
          <a:spcPts val="2667"/>
        </a:spcBef>
        <a:spcAft>
          <a:spcPts val="0"/>
        </a:spcAft>
        <a:buClrTx/>
        <a:buSzPct val="30000"/>
        <a:buFontTx/>
        <a:buBlip>
          <a:blip r:embed="rId27"/>
        </a:buBlip>
        <a:tabLst/>
        <a:defRPr sz="6400" b="0" i="1" u="none" strike="noStrike" cap="none" spc="0" baseline="0">
          <a:solidFill>
            <a:srgbClr val="000000"/>
          </a:solidFill>
          <a:uFillTx/>
          <a:latin typeface="+mj-lt"/>
          <a:ea typeface="+mj-ea"/>
          <a:cs typeface="+mj-cs"/>
          <a:sym typeface="Times Roman"/>
        </a:defRPr>
      </a:lvl1pPr>
      <a:lvl2pPr marL="1964365" marR="0" indent="-677367" algn="l" defTabSz="778972" latinLnBrk="0">
        <a:lnSpc>
          <a:spcPct val="100000"/>
        </a:lnSpc>
        <a:spcBef>
          <a:spcPts val="2667"/>
        </a:spcBef>
        <a:spcAft>
          <a:spcPts val="0"/>
        </a:spcAft>
        <a:buClrTx/>
        <a:buSzPct val="30000"/>
        <a:buFontTx/>
        <a:buBlip>
          <a:blip r:embed="rId27"/>
        </a:buBlip>
        <a:tabLst/>
        <a:defRPr sz="6400" b="0" i="1" u="none" strike="noStrike" cap="none" spc="0" baseline="0">
          <a:solidFill>
            <a:srgbClr val="000000"/>
          </a:solidFill>
          <a:uFillTx/>
          <a:latin typeface="+mj-lt"/>
          <a:ea typeface="+mj-ea"/>
          <a:cs typeface="+mj-cs"/>
          <a:sym typeface="Times Roman"/>
        </a:defRPr>
      </a:lvl2pPr>
      <a:lvl3pPr marL="2811074" marR="0" indent="-677367" algn="l" defTabSz="778972" latinLnBrk="0">
        <a:lnSpc>
          <a:spcPct val="100000"/>
        </a:lnSpc>
        <a:spcBef>
          <a:spcPts val="2667"/>
        </a:spcBef>
        <a:spcAft>
          <a:spcPts val="0"/>
        </a:spcAft>
        <a:buClrTx/>
        <a:buSzPct val="30000"/>
        <a:buFontTx/>
        <a:buBlip>
          <a:blip r:embed="rId27"/>
        </a:buBlip>
        <a:tabLst/>
        <a:defRPr sz="6400" b="0" i="1" u="none" strike="noStrike" cap="none" spc="0" baseline="0">
          <a:solidFill>
            <a:srgbClr val="000000"/>
          </a:solidFill>
          <a:uFillTx/>
          <a:latin typeface="+mj-lt"/>
          <a:ea typeface="+mj-ea"/>
          <a:cs typeface="+mj-cs"/>
          <a:sym typeface="Times Roman"/>
        </a:defRPr>
      </a:lvl3pPr>
      <a:lvl4pPr marL="3691651" marR="0" indent="-677367" algn="l" defTabSz="778972" latinLnBrk="0">
        <a:lnSpc>
          <a:spcPct val="100000"/>
        </a:lnSpc>
        <a:spcBef>
          <a:spcPts val="2667"/>
        </a:spcBef>
        <a:spcAft>
          <a:spcPts val="0"/>
        </a:spcAft>
        <a:buClrTx/>
        <a:buSzPct val="30000"/>
        <a:buFontTx/>
        <a:buBlip>
          <a:blip r:embed="rId27"/>
        </a:buBlip>
        <a:tabLst/>
        <a:defRPr sz="6400" b="0" i="1" u="none" strike="noStrike" cap="none" spc="0" baseline="0">
          <a:solidFill>
            <a:srgbClr val="000000"/>
          </a:solidFill>
          <a:uFillTx/>
          <a:latin typeface="+mj-lt"/>
          <a:ea typeface="+mj-ea"/>
          <a:cs typeface="+mj-cs"/>
          <a:sym typeface="Times Roman"/>
        </a:defRPr>
      </a:lvl4pPr>
      <a:lvl5pPr marL="4555294" marR="0" indent="-677367" algn="l" defTabSz="778972" latinLnBrk="0">
        <a:lnSpc>
          <a:spcPct val="100000"/>
        </a:lnSpc>
        <a:spcBef>
          <a:spcPts val="2667"/>
        </a:spcBef>
        <a:spcAft>
          <a:spcPts val="0"/>
        </a:spcAft>
        <a:buClrTx/>
        <a:buSzPct val="30000"/>
        <a:buFontTx/>
        <a:buBlip>
          <a:blip r:embed="rId27"/>
        </a:buBlip>
        <a:tabLst/>
        <a:defRPr sz="6400" b="0" i="1" u="none" strike="noStrike" cap="none" spc="0" baseline="0">
          <a:solidFill>
            <a:srgbClr val="000000"/>
          </a:solidFill>
          <a:uFillTx/>
          <a:latin typeface="+mj-lt"/>
          <a:ea typeface="+mj-ea"/>
          <a:cs typeface="+mj-cs"/>
          <a:sym typeface="Times Roman"/>
        </a:defRPr>
      </a:lvl5pPr>
      <a:lvl6pPr marL="5029451" marR="0" indent="-677367" algn="l" defTabSz="778972" latinLnBrk="0">
        <a:lnSpc>
          <a:spcPct val="100000"/>
        </a:lnSpc>
        <a:spcBef>
          <a:spcPts val="2667"/>
        </a:spcBef>
        <a:spcAft>
          <a:spcPts val="0"/>
        </a:spcAft>
        <a:buClrTx/>
        <a:buSzPct val="30000"/>
        <a:buFontTx/>
        <a:buBlip>
          <a:blip r:embed="rId27"/>
        </a:buBlip>
        <a:tabLst/>
        <a:defRPr sz="6400" b="0" i="1" u="none" strike="noStrike" cap="none" spc="0" baseline="0">
          <a:solidFill>
            <a:srgbClr val="000000"/>
          </a:solidFill>
          <a:uFillTx/>
          <a:latin typeface="+mj-lt"/>
          <a:ea typeface="+mj-ea"/>
          <a:cs typeface="+mj-cs"/>
          <a:sym typeface="Times Roman"/>
        </a:defRPr>
      </a:lvl6pPr>
      <a:lvl7pPr marL="5503609" marR="0" indent="-677367" algn="l" defTabSz="778972" latinLnBrk="0">
        <a:lnSpc>
          <a:spcPct val="100000"/>
        </a:lnSpc>
        <a:spcBef>
          <a:spcPts val="2667"/>
        </a:spcBef>
        <a:spcAft>
          <a:spcPts val="0"/>
        </a:spcAft>
        <a:buClrTx/>
        <a:buSzPct val="30000"/>
        <a:buFontTx/>
        <a:buBlip>
          <a:blip r:embed="rId27"/>
        </a:buBlip>
        <a:tabLst/>
        <a:defRPr sz="6400" b="0" i="1" u="none" strike="noStrike" cap="none" spc="0" baseline="0">
          <a:solidFill>
            <a:srgbClr val="000000"/>
          </a:solidFill>
          <a:uFillTx/>
          <a:latin typeface="+mj-lt"/>
          <a:ea typeface="+mj-ea"/>
          <a:cs typeface="+mj-cs"/>
          <a:sym typeface="Times Roman"/>
        </a:defRPr>
      </a:lvl7pPr>
      <a:lvl8pPr marL="5977766" marR="0" indent="-677367" algn="l" defTabSz="778972" latinLnBrk="0">
        <a:lnSpc>
          <a:spcPct val="100000"/>
        </a:lnSpc>
        <a:spcBef>
          <a:spcPts val="2667"/>
        </a:spcBef>
        <a:spcAft>
          <a:spcPts val="0"/>
        </a:spcAft>
        <a:buClrTx/>
        <a:buSzPct val="30000"/>
        <a:buFontTx/>
        <a:buBlip>
          <a:blip r:embed="rId27"/>
        </a:buBlip>
        <a:tabLst/>
        <a:defRPr sz="6400" b="0" i="1" u="none" strike="noStrike" cap="none" spc="0" baseline="0">
          <a:solidFill>
            <a:srgbClr val="000000"/>
          </a:solidFill>
          <a:uFillTx/>
          <a:latin typeface="+mj-lt"/>
          <a:ea typeface="+mj-ea"/>
          <a:cs typeface="+mj-cs"/>
          <a:sym typeface="Times Roman"/>
        </a:defRPr>
      </a:lvl8pPr>
      <a:lvl9pPr marL="6451923" marR="0" indent="-677367" algn="l" defTabSz="778972" latinLnBrk="0">
        <a:lnSpc>
          <a:spcPct val="100000"/>
        </a:lnSpc>
        <a:spcBef>
          <a:spcPts val="2667"/>
        </a:spcBef>
        <a:spcAft>
          <a:spcPts val="0"/>
        </a:spcAft>
        <a:buClrTx/>
        <a:buSzPct val="30000"/>
        <a:buFontTx/>
        <a:buBlip>
          <a:blip r:embed="rId27"/>
        </a:buBlip>
        <a:tabLst/>
        <a:defRPr sz="6400" b="0" i="1" u="none" strike="noStrike" cap="none" spc="0" baseline="0">
          <a:solidFill>
            <a:srgbClr val="000000"/>
          </a:solidFill>
          <a:uFillTx/>
          <a:latin typeface="+mj-lt"/>
          <a:ea typeface="+mj-ea"/>
          <a:cs typeface="+mj-cs"/>
          <a:sym typeface="Times Roman"/>
        </a:defRPr>
      </a:lvl9pPr>
    </p:bodyStyle>
    <p:otherStyle>
      <a:lvl1pPr marL="0" marR="0" indent="0" algn="ctr" defTabSz="778972"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Times Roman"/>
        </a:defRPr>
      </a:lvl1pPr>
      <a:lvl2pPr marL="0" marR="0" indent="609630" algn="ctr" defTabSz="778972"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Times Roman"/>
        </a:defRPr>
      </a:lvl2pPr>
      <a:lvl3pPr marL="0" marR="0" indent="1219261" algn="ctr" defTabSz="778972"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Times Roman"/>
        </a:defRPr>
      </a:lvl3pPr>
      <a:lvl4pPr marL="0" marR="0" indent="1828891" algn="ctr" defTabSz="778972"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Times Roman"/>
        </a:defRPr>
      </a:lvl4pPr>
      <a:lvl5pPr marL="0" marR="0" indent="2438522" algn="ctr" defTabSz="778972"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Times Roman"/>
        </a:defRPr>
      </a:lvl5pPr>
      <a:lvl6pPr marL="0" marR="0" indent="3048152" algn="ctr" defTabSz="778972"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Times Roman"/>
        </a:defRPr>
      </a:lvl6pPr>
      <a:lvl7pPr marL="0" marR="0" indent="3657783" algn="ctr" defTabSz="778972"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Times Roman"/>
        </a:defRPr>
      </a:lvl7pPr>
      <a:lvl8pPr marL="0" marR="0" indent="4267413" algn="ctr" defTabSz="778972"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Times Roman"/>
        </a:defRPr>
      </a:lvl8pPr>
      <a:lvl9pPr marL="0" marR="0" indent="4877044" algn="ctr" defTabSz="778972"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Times Roman"/>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7B66BE3-918F-704E-A9D4-2D31F2F0D418}"/>
              </a:ext>
            </a:extLst>
          </p:cNvPr>
          <p:cNvSpPr>
            <a:spLocks noGrp="1"/>
          </p:cNvSpPr>
          <p:nvPr>
            <p:ph type="pic" idx="21"/>
          </p:nvPr>
        </p:nvSpPr>
        <p:spPr/>
        <p:txBody>
          <a:bodyPr/>
          <a:lstStyle/>
          <a:p>
            <a:endParaRPr lang="en-US"/>
          </a:p>
        </p:txBody>
      </p:sp>
      <p:sp>
        <p:nvSpPr>
          <p:cNvPr id="3" name="Title 2">
            <a:extLst>
              <a:ext uri="{FF2B5EF4-FFF2-40B4-BE49-F238E27FC236}">
                <a16:creationId xmlns:a16="http://schemas.microsoft.com/office/drawing/2014/main" id="{0B99FE72-541C-FE4E-909D-42FBB5443285}"/>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45D68A79-9934-5E41-9A55-90915567B780}"/>
              </a:ext>
            </a:extLst>
          </p:cNvPr>
          <p:cNvSpPr>
            <a:spLocks noGrp="1"/>
          </p:cNvSpPr>
          <p:nvPr>
            <p:ph type="body" sz="quarter" idx="1"/>
          </p:nvPr>
        </p:nvSpPr>
        <p:spPr/>
        <p:txBody>
          <a:bodyPr/>
          <a:lstStyle/>
          <a:p>
            <a:endParaRPr lang="en-US"/>
          </a:p>
        </p:txBody>
      </p:sp>
      <p:sp>
        <p:nvSpPr>
          <p:cNvPr id="5" name="Rectangle 4">
            <a:extLst>
              <a:ext uri="{FF2B5EF4-FFF2-40B4-BE49-F238E27FC236}">
                <a16:creationId xmlns:a16="http://schemas.microsoft.com/office/drawing/2014/main" id="{CC7FDC2E-1FF8-4D4E-8E02-A60395F74EA6}"/>
              </a:ext>
            </a:extLst>
          </p:cNvPr>
          <p:cNvSpPr/>
          <p:nvPr/>
        </p:nvSpPr>
        <p:spPr>
          <a:xfrm>
            <a:off x="-475530" y="4149869"/>
            <a:ext cx="17815793" cy="957659"/>
          </a:xfrm>
          <a:prstGeom prst="rect">
            <a:avLst/>
          </a:prstGeom>
          <a:solidFill>
            <a:schemeClr val="tx1"/>
          </a:solid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5" tIns="67735" rIns="67735" bIns="67735" numCol="1" spcCol="38100" rtlCol="0" anchor="ctr">
            <a:spAutoFit/>
          </a:bodyPr>
          <a:lstStyle/>
          <a:p>
            <a:pPr algn="ctr" defTabSz="778972"/>
            <a:endParaRPr lang="en-US" sz="5334" i="1">
              <a:solidFill>
                <a:srgbClr val="FFFFFF"/>
              </a:solidFill>
              <a:effectLst>
                <a:outerShdw blurRad="50800" dist="12700" dir="5400000" rotWithShape="0">
                  <a:srgbClr val="000000">
                    <a:alpha val="30000"/>
                  </a:srgbClr>
                </a:outerShdw>
              </a:effectLst>
              <a:latin typeface="+mj-lt"/>
              <a:ea typeface="+mj-ea"/>
              <a:cs typeface="+mj-cs"/>
              <a:sym typeface="Times Roman"/>
            </a:endParaRPr>
          </a:p>
        </p:txBody>
      </p:sp>
      <p:sp>
        <p:nvSpPr>
          <p:cNvPr id="6" name="Rectangle 5">
            <a:extLst>
              <a:ext uri="{FF2B5EF4-FFF2-40B4-BE49-F238E27FC236}">
                <a16:creationId xmlns:a16="http://schemas.microsoft.com/office/drawing/2014/main" id="{3DF19B97-24C5-E19D-74F9-EA3EE5C7C3FC}"/>
              </a:ext>
            </a:extLst>
          </p:cNvPr>
          <p:cNvSpPr/>
          <p:nvPr/>
        </p:nvSpPr>
        <p:spPr>
          <a:xfrm>
            <a:off x="-1261241" y="-1229710"/>
            <a:ext cx="19769958" cy="12076386"/>
          </a:xfrm>
          <a:prstGeom prst="rect">
            <a:avLst/>
          </a:prstGeom>
          <a:solidFill>
            <a:schemeClr val="tx1"/>
          </a:solid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4000" b="0" i="1" u="none" strike="noStrike" cap="none" spc="0" normalizeH="0" baseline="0">
              <a:ln>
                <a:noFill/>
              </a:ln>
              <a:solidFill>
                <a:srgbClr val="FFFFFF"/>
              </a:solidFill>
              <a:effectLst>
                <a:outerShdw blurRad="50800" dist="12700" dir="5400000" rotWithShape="0">
                  <a:srgbClr val="000000">
                    <a:alpha val="30000"/>
                  </a:srgbClr>
                </a:outerShdw>
              </a:effectLst>
              <a:uFillTx/>
              <a:latin typeface="+mj-lt"/>
              <a:ea typeface="+mj-ea"/>
              <a:cs typeface="+mj-cs"/>
              <a:sym typeface="Times Roman"/>
            </a:endParaRPr>
          </a:p>
        </p:txBody>
      </p:sp>
    </p:spTree>
    <p:extLst>
      <p:ext uri="{BB962C8B-B14F-4D97-AF65-F5344CB8AC3E}">
        <p14:creationId xmlns:p14="http://schemas.microsoft.com/office/powerpoint/2010/main" val="948396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his-eye-is-on-the-sparrow-oil-b.tiff" descr="his-eye-is-on-the-sparrow-oil-b.tiff"/>
          <p:cNvPicPr>
            <a:picLocks noGrp="1"/>
          </p:cNvPicPr>
          <p:nvPr>
            <p:ph type="pic" idx="21"/>
          </p:nvPr>
        </p:nvPicPr>
        <p:blipFill>
          <a:blip r:embed="rId2"/>
          <a:stretch>
            <a:fillRect/>
          </a:stretch>
        </p:blipFill>
        <p:spPr>
          <a:xfrm>
            <a:off x="3845747" y="-383193"/>
            <a:ext cx="9646002" cy="6593404"/>
          </a:xfrm>
          <a:prstGeom prst="rect">
            <a:avLst/>
          </a:prstGeom>
        </p:spPr>
      </p:pic>
      <p:sp>
        <p:nvSpPr>
          <p:cNvPr id="4" name="1) Why should I feel discouraged, why should the shadows come, why should my heart be lonely and long for Heaven and home, when Jesus is my portion? My constant Friend is He: His eye is on the sparrow, and I know He watches me...">
            <a:extLst>
              <a:ext uri="{FF2B5EF4-FFF2-40B4-BE49-F238E27FC236}">
                <a16:creationId xmlns:a16="http://schemas.microsoft.com/office/drawing/2014/main" id="{722FEBBE-B5C0-10BB-8B16-BAD310735F4C}"/>
              </a:ext>
            </a:extLst>
          </p:cNvPr>
          <p:cNvSpPr/>
          <p:nvPr/>
        </p:nvSpPr>
        <p:spPr>
          <a:xfrm>
            <a:off x="1105556" y="6499664"/>
            <a:ext cx="15596077" cy="26297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anchor="ctr">
            <a:spAutoFit/>
          </a:bodyPr>
          <a:lstStyle/>
          <a:p>
            <a:pPr>
              <a:defRPr sz="3500">
                <a:latin typeface="Big Caslon Medium"/>
                <a:ea typeface="Big Caslon Medium"/>
                <a:cs typeface="Big Caslon Medium"/>
                <a:sym typeface="Big Caslon Medium"/>
              </a:defRPr>
            </a:pPr>
            <a:r>
              <a:rPr lang="en-US" sz="5400" b="1" dirty="0">
                <a:solidFill>
                  <a:schemeClr val="tx1"/>
                </a:solidFill>
                <a:effectLst/>
                <a:latin typeface="Goudy Old Style" panose="02020502050305020303" pitchFamily="18" charset="77"/>
              </a:rPr>
              <a:t>Psalm 84:3|</a:t>
            </a:r>
            <a:r>
              <a:rPr lang="en-US" sz="5400" dirty="0">
                <a:solidFill>
                  <a:schemeClr val="tx1"/>
                </a:solidFill>
                <a:effectLst/>
                <a:latin typeface="Goudy Old Style" panose="02020502050305020303" pitchFamily="18" charset="77"/>
              </a:rPr>
              <a:t>Even the sparrow finds a home, and the swallow a nest for herself, where she may lay her young, at your alters, O Lord of hosts, my King and My God.</a:t>
            </a:r>
          </a:p>
        </p:txBody>
      </p:sp>
    </p:spTree>
    <p:extLst>
      <p:ext uri="{BB962C8B-B14F-4D97-AF65-F5344CB8AC3E}">
        <p14:creationId xmlns:p14="http://schemas.microsoft.com/office/powerpoint/2010/main" val="234505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his-eye-is-on-the-sparrow-oil-b.tiff" descr="his-eye-is-on-the-sparrow-oil-b.tiff"/>
          <p:cNvPicPr>
            <a:picLocks noGrp="1"/>
          </p:cNvPicPr>
          <p:nvPr>
            <p:ph type="pic" idx="21"/>
          </p:nvPr>
        </p:nvPicPr>
        <p:blipFill>
          <a:blip r:embed="rId2"/>
          <a:stretch>
            <a:fillRect/>
          </a:stretch>
        </p:blipFill>
        <p:spPr>
          <a:xfrm>
            <a:off x="3845747" y="-383193"/>
            <a:ext cx="9646002" cy="6593404"/>
          </a:xfrm>
          <a:prstGeom prst="rect">
            <a:avLst/>
          </a:prstGeom>
        </p:spPr>
      </p:pic>
      <p:sp>
        <p:nvSpPr>
          <p:cNvPr id="4" name="1) Why should I feel discouraged, why should the shadows come, why should my heart be lonely and long for Heaven and home, when Jesus is my portion? My constant Friend is He: His eye is on the sparrow, and I know He watches me...">
            <a:extLst>
              <a:ext uri="{FF2B5EF4-FFF2-40B4-BE49-F238E27FC236}">
                <a16:creationId xmlns:a16="http://schemas.microsoft.com/office/drawing/2014/main" id="{722FEBBE-B5C0-10BB-8B16-BAD310735F4C}"/>
              </a:ext>
            </a:extLst>
          </p:cNvPr>
          <p:cNvSpPr/>
          <p:nvPr/>
        </p:nvSpPr>
        <p:spPr>
          <a:xfrm>
            <a:off x="1105556" y="6915162"/>
            <a:ext cx="15596077" cy="17987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anchor="ctr">
            <a:spAutoFit/>
          </a:bodyPr>
          <a:lstStyle/>
          <a:p>
            <a:pPr>
              <a:defRPr sz="3500">
                <a:latin typeface="Big Caslon Medium"/>
                <a:ea typeface="Big Caslon Medium"/>
                <a:cs typeface="Big Caslon Medium"/>
                <a:sym typeface="Big Caslon Medium"/>
              </a:defRPr>
            </a:pPr>
            <a:r>
              <a:rPr lang="en-US" sz="5400" b="1" dirty="0">
                <a:solidFill>
                  <a:schemeClr val="tx1"/>
                </a:solidFill>
                <a:effectLst/>
                <a:latin typeface="Goudy Old Style" panose="02020502050305020303" pitchFamily="18" charset="77"/>
              </a:rPr>
              <a:t>Psalm 102:7|</a:t>
            </a:r>
            <a:r>
              <a:rPr lang="en-US" sz="5400" dirty="0">
                <a:solidFill>
                  <a:schemeClr val="tx1"/>
                </a:solidFill>
                <a:effectLst/>
                <a:latin typeface="Goudy Old Style" panose="02020502050305020303" pitchFamily="18" charset="77"/>
              </a:rPr>
              <a:t>I lie awake; I am like a lonely sparrow on the housetop.</a:t>
            </a:r>
          </a:p>
        </p:txBody>
      </p:sp>
    </p:spTree>
    <p:extLst>
      <p:ext uri="{BB962C8B-B14F-4D97-AF65-F5344CB8AC3E}">
        <p14:creationId xmlns:p14="http://schemas.microsoft.com/office/powerpoint/2010/main" val="3454488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Why should I feel discouraged, why should the shadows come, why should my heart be lonely and long for Heaven and home, when Jesus is my portion? My constant Friend is He: His eye is on the sparrow, and I know He watches me...">
            <a:extLst>
              <a:ext uri="{FF2B5EF4-FFF2-40B4-BE49-F238E27FC236}">
                <a16:creationId xmlns:a16="http://schemas.microsoft.com/office/drawing/2014/main" id="{AD81F7EF-3668-36FF-B1DA-AF261E956A82}"/>
              </a:ext>
            </a:extLst>
          </p:cNvPr>
          <p:cNvSpPr/>
          <p:nvPr/>
        </p:nvSpPr>
        <p:spPr>
          <a:xfrm>
            <a:off x="872092" y="2346191"/>
            <a:ext cx="15596077" cy="5061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anchor="ctr">
            <a:spAutoFit/>
          </a:bodyPr>
          <a:lstStyle/>
          <a:p>
            <a:pPr>
              <a:defRPr sz="3500">
                <a:latin typeface="Big Caslon Medium"/>
                <a:ea typeface="Big Caslon Medium"/>
                <a:cs typeface="Big Caslon Medium"/>
                <a:sym typeface="Big Caslon Medium"/>
              </a:defRPr>
            </a:pPr>
            <a:r>
              <a:rPr lang="en-US" sz="8000" b="1" dirty="0">
                <a:solidFill>
                  <a:schemeClr val="tx1"/>
                </a:solidFill>
                <a:effectLst/>
                <a:latin typeface="Goudy Old Style" panose="02020502050305020303" pitchFamily="18" charset="77"/>
              </a:rPr>
              <a:t>Matthew 10:29|</a:t>
            </a:r>
            <a:r>
              <a:rPr lang="en-US" sz="8000" dirty="0">
                <a:latin typeface="Goudy Old Style" panose="02020502050305020303" pitchFamily="18" charset="77"/>
              </a:rPr>
              <a:t>Are not two sparrows sold for a penny? And not one of them will fall to the ground apart from your Father.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his-eye-is-on-the-sparrow-oil-b.tiff" descr="his-eye-is-on-the-sparrow-oil-b.tiff"/>
          <p:cNvPicPr>
            <a:picLocks noGrp="1"/>
          </p:cNvPicPr>
          <p:nvPr>
            <p:ph type="pic" idx="21"/>
          </p:nvPr>
        </p:nvPicPr>
        <p:blipFill>
          <a:blip r:embed="rId2"/>
          <a:stretch>
            <a:fillRect/>
          </a:stretch>
        </p:blipFill>
        <p:spPr>
          <a:xfrm>
            <a:off x="3845747" y="-383193"/>
            <a:ext cx="9646002" cy="6593404"/>
          </a:xfrm>
          <a:prstGeom prst="rect">
            <a:avLst/>
          </a:prstGeom>
        </p:spPr>
      </p:pic>
      <p:sp>
        <p:nvSpPr>
          <p:cNvPr id="4" name="1) Why should I feel discouraged, why should the shadows come, why should my heart be lonely and long for Heaven and home, when Jesus is my portion? My constant Friend is He: His eye is on the sparrow, and I know He watches me...">
            <a:extLst>
              <a:ext uri="{FF2B5EF4-FFF2-40B4-BE49-F238E27FC236}">
                <a16:creationId xmlns:a16="http://schemas.microsoft.com/office/drawing/2014/main" id="{722FEBBE-B5C0-10BB-8B16-BAD310735F4C}"/>
              </a:ext>
            </a:extLst>
          </p:cNvPr>
          <p:cNvSpPr/>
          <p:nvPr/>
        </p:nvSpPr>
        <p:spPr>
          <a:xfrm>
            <a:off x="870709" y="6519119"/>
            <a:ext cx="15596077" cy="26297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anchor="ctr">
            <a:spAutoFit/>
          </a:bodyPr>
          <a:lstStyle/>
          <a:p>
            <a:pPr>
              <a:defRPr sz="3500">
                <a:latin typeface="Big Caslon Medium"/>
                <a:ea typeface="Big Caslon Medium"/>
                <a:cs typeface="Big Caslon Medium"/>
                <a:sym typeface="Big Caslon Medium"/>
              </a:defRPr>
            </a:pPr>
            <a:r>
              <a:rPr lang="en-US" sz="5400" b="1" i="1" dirty="0">
                <a:solidFill>
                  <a:schemeClr val="tx1"/>
                </a:solidFill>
                <a:effectLst/>
                <a:latin typeface="Goudy Old Style" panose="02020502050305020303" pitchFamily="18" charset="77"/>
              </a:rPr>
              <a:t>“If God is concerned about the tiny sparrow and makes note of its fate, how much greater must His concern be for man!”</a:t>
            </a:r>
            <a:endParaRPr lang="en-US" sz="5400" i="1" dirty="0">
              <a:solidFill>
                <a:schemeClr val="tx1"/>
              </a:solidFill>
              <a:effectLst/>
              <a:latin typeface="Goudy Old Style" panose="02020502050305020303" pitchFamily="18" charset="77"/>
            </a:endParaRPr>
          </a:p>
        </p:txBody>
      </p:sp>
    </p:spTree>
    <p:extLst>
      <p:ext uri="{BB962C8B-B14F-4D97-AF65-F5344CB8AC3E}">
        <p14:creationId xmlns:p14="http://schemas.microsoft.com/office/powerpoint/2010/main" val="3754074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Double-click to edit"/>
          <p:cNvSpPr txBox="1">
            <a:spLocks noGrp="1"/>
          </p:cNvSpPr>
          <p:nvPr>
            <p:ph type="body" sz="half" idx="1"/>
          </p:nvPr>
        </p:nvSpPr>
        <p:spPr>
          <a:prstGeom prst="rect">
            <a:avLst/>
          </a:prstGeom>
        </p:spPr>
        <p:txBody>
          <a:bodyPr/>
          <a:lstStyle/>
          <a:p>
            <a:pPr>
              <a:buBlip>
                <a:blip r:embed="rId2"/>
              </a:buBlip>
            </a:pPr>
            <a:endParaRPr/>
          </a:p>
        </p:txBody>
      </p:sp>
      <p:pic>
        <p:nvPicPr>
          <p:cNvPr id="404" name="his-eye-is-on-the-sparrow-oil-b.tiff" descr="his-eye-is-on-the-sparrow-oil-b.tiff"/>
          <p:cNvPicPr>
            <a:picLocks/>
          </p:cNvPicPr>
          <p:nvPr/>
        </p:nvPicPr>
        <p:blipFill>
          <a:blip r:embed="rId3"/>
          <a:stretch>
            <a:fillRect/>
          </a:stretch>
        </p:blipFill>
        <p:spPr>
          <a:xfrm>
            <a:off x="9076581" y="3249037"/>
            <a:ext cx="6807409" cy="4569635"/>
          </a:xfrm>
          <a:prstGeom prst="rect">
            <a:avLst/>
          </a:prstGeom>
        </p:spPr>
      </p:pic>
      <p:sp>
        <p:nvSpPr>
          <p:cNvPr id="405" name="“HIS EYE IS ON THE SPARROW”"/>
          <p:cNvSpPr/>
          <p:nvPr/>
        </p:nvSpPr>
        <p:spPr>
          <a:xfrm>
            <a:off x="8833987" y="8127991"/>
            <a:ext cx="7292599" cy="711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7735" tIns="67735" rIns="67735" bIns="67735" anchor="ctr">
            <a:spAutoFit/>
          </a:bodyPr>
          <a:lstStyle>
            <a:lvl1pPr algn="ctr">
              <a:defRPr sz="2800" b="1" cap="all">
                <a:latin typeface="Marker Felt"/>
                <a:ea typeface="Marker Felt"/>
                <a:cs typeface="Marker Felt"/>
                <a:sym typeface="Marker Felt"/>
              </a:defRPr>
            </a:lvl1pPr>
          </a:lstStyle>
          <a:p>
            <a:r>
              <a:rPr sz="3734" dirty="0">
                <a:latin typeface="Goudy Old Style" panose="02020502050305020303" pitchFamily="18" charset="77"/>
              </a:rPr>
              <a:t>“HIS EYE IS ON THE SPARROW”</a:t>
            </a:r>
          </a:p>
        </p:txBody>
      </p:sp>
      <p:sp>
        <p:nvSpPr>
          <p:cNvPr id="8" name="I. CONSIDERING HIS CARE AND CONCERN FOR US, WHAT DO WE NEED TO BE AFRAID OF?">
            <a:extLst>
              <a:ext uri="{FF2B5EF4-FFF2-40B4-BE49-F238E27FC236}">
                <a16:creationId xmlns:a16="http://schemas.microsoft.com/office/drawing/2014/main" id="{110E63A0-DFC8-0B45-AF5C-91CD63F993DE}"/>
              </a:ext>
            </a:extLst>
          </p:cNvPr>
          <p:cNvSpPr txBox="1">
            <a:spLocks noGrp="1"/>
          </p:cNvSpPr>
          <p:nvPr>
            <p:ph type="title"/>
          </p:nvPr>
        </p:nvSpPr>
        <p:spPr>
          <a:prstGeom prst="rect">
            <a:avLst/>
          </a:prstGeom>
        </p:spPr>
        <p:txBody>
          <a:bodyPr/>
          <a:lstStyle>
            <a:lvl1pPr defTabSz="457200">
              <a:defRPr sz="3500" b="1">
                <a:solidFill>
                  <a:srgbClr val="000000"/>
                </a:solidFill>
                <a:latin typeface="Marker Felt"/>
                <a:ea typeface="Marker Felt"/>
                <a:cs typeface="Marker Felt"/>
                <a:sym typeface="Marker Felt"/>
              </a:defRPr>
            </a:lvl1pPr>
          </a:lstStyle>
          <a:p>
            <a:r>
              <a:rPr sz="5400" dirty="0">
                <a:latin typeface="Baskerville" panose="02020502070401020303" pitchFamily="18" charset="0"/>
                <a:ea typeface="Baskerville" panose="02020502070401020303" pitchFamily="18" charset="0"/>
              </a:rPr>
              <a:t>I. WHAT </a:t>
            </a:r>
            <a:r>
              <a:rPr lang="en-US" sz="5400" dirty="0">
                <a:latin typeface="Baskerville" panose="02020502070401020303" pitchFamily="18" charset="0"/>
                <a:ea typeface="Baskerville" panose="02020502070401020303" pitchFamily="18" charset="0"/>
              </a:rPr>
              <a:t>Could we </a:t>
            </a:r>
            <a:r>
              <a:rPr sz="5400" dirty="0">
                <a:latin typeface="Baskerville" panose="02020502070401020303" pitchFamily="18" charset="0"/>
                <a:ea typeface="Baskerville" panose="02020502070401020303" pitchFamily="18" charset="0"/>
              </a:rPr>
              <a:t>BE AFRAID OF?</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Why should I feel discouraged, why should the shadows come, why should my heart be lonely and long for Heaven and home, when Jesus is my portion? My constant Friend is He: His eye is on the sparrow, and I know He watches me...">
            <a:extLst>
              <a:ext uri="{FF2B5EF4-FFF2-40B4-BE49-F238E27FC236}">
                <a16:creationId xmlns:a16="http://schemas.microsoft.com/office/drawing/2014/main" id="{F53A7340-E416-B4AA-D074-5D921DFE0521}"/>
              </a:ext>
            </a:extLst>
          </p:cNvPr>
          <p:cNvSpPr/>
          <p:nvPr/>
        </p:nvSpPr>
        <p:spPr>
          <a:xfrm>
            <a:off x="872092" y="861169"/>
            <a:ext cx="15596077" cy="80312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anchor="ctr">
            <a:spAutoFit/>
          </a:bodyPr>
          <a:lstStyle/>
          <a:p>
            <a:pPr>
              <a:defRPr sz="3500">
                <a:latin typeface="Big Caslon Medium"/>
                <a:ea typeface="Big Caslon Medium"/>
                <a:cs typeface="Big Caslon Medium"/>
                <a:sym typeface="Big Caslon Medium"/>
              </a:defRPr>
            </a:pPr>
            <a:r>
              <a:rPr lang="en-US" sz="5700" b="1" dirty="0">
                <a:solidFill>
                  <a:schemeClr val="tx1"/>
                </a:solidFill>
                <a:effectLst/>
                <a:latin typeface="Goudy Old Style" panose="02020502050305020303" pitchFamily="18" charset="77"/>
              </a:rPr>
              <a:t>Mark 4:35-41| </a:t>
            </a:r>
            <a:r>
              <a:rPr lang="en-US" sz="5700" dirty="0">
                <a:solidFill>
                  <a:schemeClr val="tx1"/>
                </a:solidFill>
                <a:effectLst/>
                <a:latin typeface="Goudy Old Style" panose="02020502050305020303" pitchFamily="18" charset="77"/>
              </a:rPr>
              <a:t>On that day, when evening had come, he said to them, “Let us go across to the other side.” </a:t>
            </a:r>
            <a:r>
              <a:rPr lang="en-US" sz="5700" b="1" dirty="0">
                <a:solidFill>
                  <a:schemeClr val="tx1"/>
                </a:solidFill>
                <a:effectLst/>
                <a:latin typeface="Goudy Old Style" panose="02020502050305020303" pitchFamily="18" charset="77"/>
              </a:rPr>
              <a:t>36</a:t>
            </a:r>
            <a:r>
              <a:rPr lang="en-US" sz="5700" dirty="0">
                <a:solidFill>
                  <a:schemeClr val="tx1"/>
                </a:solidFill>
                <a:effectLst/>
                <a:latin typeface="Goudy Old Style" panose="02020502050305020303" pitchFamily="18" charset="77"/>
              </a:rPr>
              <a:t> And leaving the crowd, they took him with them in the boat, just as he was. And other boats were with him. </a:t>
            </a:r>
            <a:r>
              <a:rPr lang="en-US" sz="5700" b="1" dirty="0">
                <a:solidFill>
                  <a:schemeClr val="tx1"/>
                </a:solidFill>
                <a:effectLst/>
                <a:latin typeface="Goudy Old Style" panose="02020502050305020303" pitchFamily="18" charset="77"/>
              </a:rPr>
              <a:t>37</a:t>
            </a:r>
            <a:r>
              <a:rPr lang="en-US" sz="5700" dirty="0">
                <a:solidFill>
                  <a:schemeClr val="tx1"/>
                </a:solidFill>
                <a:effectLst/>
                <a:latin typeface="Goudy Old Style" panose="02020502050305020303" pitchFamily="18" charset="77"/>
              </a:rPr>
              <a:t> And a great windstorm arose, and the waves were breaking into the boat, so that the boat was already filling. </a:t>
            </a:r>
            <a:r>
              <a:rPr lang="en-US" sz="5700" b="1" dirty="0">
                <a:solidFill>
                  <a:schemeClr val="tx1"/>
                </a:solidFill>
                <a:effectLst/>
                <a:latin typeface="Goudy Old Style" panose="02020502050305020303" pitchFamily="18" charset="77"/>
              </a:rPr>
              <a:t>38</a:t>
            </a:r>
            <a:r>
              <a:rPr lang="en-US" sz="5700" dirty="0">
                <a:solidFill>
                  <a:schemeClr val="tx1"/>
                </a:solidFill>
                <a:effectLst/>
                <a:latin typeface="Goudy Old Style" panose="02020502050305020303" pitchFamily="18" charset="77"/>
              </a:rPr>
              <a:t> But he was in the stern, asleep on the cushion. And they woke him and said to him, “Teacher, do you not care that we are perishing?” </a:t>
            </a:r>
          </a:p>
        </p:txBody>
      </p:sp>
    </p:spTree>
    <p:extLst>
      <p:ext uri="{BB962C8B-B14F-4D97-AF65-F5344CB8AC3E}">
        <p14:creationId xmlns:p14="http://schemas.microsoft.com/office/powerpoint/2010/main" val="1019864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Why should I feel discouraged, why should the shadows come, why should my heart be lonely and long for Heaven and home, when Jesus is my portion? My constant Friend is He: His eye is on the sparrow, and I know He watches me...">
            <a:extLst>
              <a:ext uri="{FF2B5EF4-FFF2-40B4-BE49-F238E27FC236}">
                <a16:creationId xmlns:a16="http://schemas.microsoft.com/office/drawing/2014/main" id="{F53A7340-E416-B4AA-D074-5D921DFE0521}"/>
              </a:ext>
            </a:extLst>
          </p:cNvPr>
          <p:cNvSpPr/>
          <p:nvPr/>
        </p:nvSpPr>
        <p:spPr>
          <a:xfrm>
            <a:off x="872092" y="823933"/>
            <a:ext cx="15596077" cy="62769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anchor="ctr">
            <a:spAutoFit/>
          </a:bodyPr>
          <a:lstStyle/>
          <a:p>
            <a:pPr>
              <a:defRPr sz="3500">
                <a:latin typeface="Big Caslon Medium"/>
                <a:ea typeface="Big Caslon Medium"/>
                <a:cs typeface="Big Caslon Medium"/>
                <a:sym typeface="Big Caslon Medium"/>
              </a:defRPr>
            </a:pPr>
            <a:r>
              <a:rPr lang="en-US" sz="5700" b="1" dirty="0">
                <a:solidFill>
                  <a:schemeClr val="tx1"/>
                </a:solidFill>
                <a:effectLst/>
                <a:latin typeface="Goudy Old Style" panose="02020502050305020303" pitchFamily="18" charset="77"/>
              </a:rPr>
              <a:t>Mark 4:35-41|39 </a:t>
            </a:r>
            <a:r>
              <a:rPr lang="en-US" sz="5700" dirty="0">
                <a:solidFill>
                  <a:schemeClr val="tx1"/>
                </a:solidFill>
                <a:effectLst/>
                <a:latin typeface="Goudy Old Style" panose="02020502050305020303" pitchFamily="18" charset="77"/>
              </a:rPr>
              <a:t>And he awoke and rebuked the wind and said to the sea, “Peace! Be still!” And the wind ceased, and there was a great calm. </a:t>
            </a:r>
            <a:r>
              <a:rPr lang="en-US" sz="5700" b="1" dirty="0">
                <a:solidFill>
                  <a:schemeClr val="tx1"/>
                </a:solidFill>
                <a:effectLst/>
                <a:latin typeface="Goudy Old Style" panose="02020502050305020303" pitchFamily="18" charset="77"/>
              </a:rPr>
              <a:t>40</a:t>
            </a:r>
            <a:r>
              <a:rPr lang="en-US" sz="5700" dirty="0">
                <a:solidFill>
                  <a:schemeClr val="tx1"/>
                </a:solidFill>
                <a:effectLst/>
                <a:latin typeface="Goudy Old Style" panose="02020502050305020303" pitchFamily="18" charset="77"/>
              </a:rPr>
              <a:t> He said to them, “Why are you so afraid? Have you still no faith?” </a:t>
            </a:r>
            <a:r>
              <a:rPr lang="en-US" sz="5700" b="1" dirty="0">
                <a:solidFill>
                  <a:schemeClr val="tx1"/>
                </a:solidFill>
                <a:effectLst/>
                <a:latin typeface="Goudy Old Style" panose="02020502050305020303" pitchFamily="18" charset="77"/>
              </a:rPr>
              <a:t>41</a:t>
            </a:r>
            <a:r>
              <a:rPr lang="en-US" sz="5700" dirty="0">
                <a:solidFill>
                  <a:schemeClr val="tx1"/>
                </a:solidFill>
                <a:effectLst/>
                <a:latin typeface="Goudy Old Style" panose="02020502050305020303" pitchFamily="18" charset="77"/>
              </a:rPr>
              <a:t> And they were filled with great fear and said to one another, “Who then is this, that even the wind and the sea obey him?”</a:t>
            </a:r>
          </a:p>
        </p:txBody>
      </p:sp>
    </p:spTree>
    <p:extLst>
      <p:ext uri="{BB962C8B-B14F-4D97-AF65-F5344CB8AC3E}">
        <p14:creationId xmlns:p14="http://schemas.microsoft.com/office/powerpoint/2010/main" val="4264946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I. CONSIDERING HIS CARE AND CONCERN FOR US, WHAT DO WE NEED TO BE AFRAID OF?"/>
          <p:cNvSpPr txBox="1">
            <a:spLocks noGrp="1"/>
          </p:cNvSpPr>
          <p:nvPr>
            <p:ph type="title"/>
          </p:nvPr>
        </p:nvSpPr>
        <p:spPr>
          <a:prstGeom prst="rect">
            <a:avLst/>
          </a:prstGeom>
        </p:spPr>
        <p:txBody>
          <a:bodyPr/>
          <a:lstStyle>
            <a:lvl1pPr defTabSz="457200">
              <a:defRPr sz="3200" b="1">
                <a:latin typeface="Marker Felt"/>
                <a:ea typeface="Marker Felt"/>
                <a:cs typeface="Marker Felt"/>
                <a:sym typeface="Marker Felt"/>
              </a:defRPr>
            </a:lvl1pPr>
          </a:lstStyle>
          <a:p>
            <a:r>
              <a:t>I. CONSIDERING HIS CARE AND CONCERN FOR US, WHAT DO WE NEED TO BE AFRAID OF?</a:t>
            </a:r>
          </a:p>
        </p:txBody>
      </p:sp>
      <p:sp>
        <p:nvSpPr>
          <p:cNvPr id="412" name="Mark 4:35-41…"/>
          <p:cNvSpPr txBox="1">
            <a:spLocks noGrp="1"/>
          </p:cNvSpPr>
          <p:nvPr>
            <p:ph type="body" idx="1"/>
          </p:nvPr>
        </p:nvSpPr>
        <p:spPr>
          <a:xfrm>
            <a:off x="491081" y="1879508"/>
            <a:ext cx="15257399" cy="8043579"/>
          </a:xfrm>
          <a:prstGeom prst="rect">
            <a:avLst/>
          </a:prstGeom>
          <a:solidFill>
            <a:srgbClr val="FBFED4"/>
          </a:solidFill>
        </p:spPr>
        <p:txBody>
          <a:bodyPr anchor="t"/>
          <a:lstStyle/>
          <a:p>
            <a:pPr marL="0" indent="0" algn="ctr">
              <a:spcBef>
                <a:spcPts val="0"/>
              </a:spcBef>
              <a:buSzTx/>
              <a:buNone/>
              <a:defRPr sz="3200" b="1">
                <a:latin typeface="Arial Narrow"/>
                <a:ea typeface="Arial Narrow"/>
                <a:cs typeface="Arial Narrow"/>
                <a:sym typeface="Arial Narrow"/>
              </a:defRPr>
            </a:pPr>
            <a:r>
              <a:t>Mark 4:35-41</a:t>
            </a:r>
          </a:p>
          <a:p>
            <a:pPr marL="0" indent="0" algn="ctr">
              <a:spcBef>
                <a:spcPts val="0"/>
              </a:spcBef>
              <a:buSzTx/>
              <a:buNone/>
              <a:defRPr sz="3200" b="1">
                <a:latin typeface="Arial Narrow"/>
                <a:ea typeface="Arial Narrow"/>
                <a:cs typeface="Arial Narrow"/>
                <a:sym typeface="Arial Narrow"/>
              </a:defRPr>
            </a:pPr>
            <a:r>
              <a:rPr b="0"/>
              <a:t>On that day, when evening had come, he said to them, “Let us go across to the other side.” </a:t>
            </a:r>
            <a:r>
              <a:t>36</a:t>
            </a:r>
            <a:r>
              <a:rPr b="0"/>
              <a:t> And leaving the crowd, they took him with them in the boat, just as he was. And other boats were with him. </a:t>
            </a:r>
            <a:r>
              <a:t>37</a:t>
            </a:r>
            <a:r>
              <a:rPr b="0"/>
              <a:t> And a great windstorm arose, and the waves were breaking into the boat, so that the boat was already filling. </a:t>
            </a:r>
            <a:r>
              <a:t>38</a:t>
            </a:r>
            <a:r>
              <a:rPr b="0"/>
              <a:t> But he was in the stern, asleep on the cushion. And they woke him and said to him, “Teacher, do you not care that we are perishing?” </a:t>
            </a:r>
            <a:r>
              <a:t>39</a:t>
            </a:r>
            <a:r>
              <a:rPr b="0"/>
              <a:t> And he awoke and rebuked the wind and said to the sea, “Peace! Be still!” And the wind ceased, and there was a great calm. </a:t>
            </a:r>
            <a:r>
              <a:t>40</a:t>
            </a:r>
            <a:r>
              <a:rPr b="0"/>
              <a:t> He said to them, “Why are you so afraid? Have you still no faith?” </a:t>
            </a:r>
            <a:r>
              <a:t>41</a:t>
            </a:r>
            <a:r>
              <a:rPr b="0"/>
              <a:t> And they were filled with great fear and said to one another, “Who then is this, that even the wind and the sea obey him?”</a:t>
            </a:r>
          </a:p>
          <a:p>
            <a:pPr marL="0" indent="0" algn="ctr">
              <a:spcBef>
                <a:spcPts val="0"/>
              </a:spcBef>
              <a:buSzTx/>
              <a:buNone/>
              <a:defRPr sz="3200" b="1">
                <a:latin typeface="Arial Narrow"/>
                <a:ea typeface="Arial Narrow"/>
                <a:cs typeface="Arial Narrow"/>
                <a:sym typeface="Arial Narrow"/>
              </a:defRPr>
            </a:pPr>
            <a:endParaRPr b="0"/>
          </a:p>
          <a:p>
            <a:pPr marL="0" indent="0" algn="ctr">
              <a:spcBef>
                <a:spcPts val="0"/>
              </a:spcBef>
              <a:buSzTx/>
              <a:buNone/>
              <a:defRPr sz="3200" b="1">
                <a:latin typeface="Arial Narrow"/>
                <a:ea typeface="Arial Narrow"/>
                <a:cs typeface="Arial Narrow"/>
                <a:sym typeface="Arial Narrow"/>
              </a:defRPr>
            </a:pPr>
            <a:endParaRPr b="0"/>
          </a:p>
        </p:txBody>
      </p:sp>
      <p:pic>
        <p:nvPicPr>
          <p:cNvPr id="413" name="christ-on-the-sea-of-galilee-1854(1).tiff" descr="christ-on-the-sea-of-galilee-1854(1).tiff"/>
          <p:cNvPicPr>
            <a:picLocks noChangeAspect="1"/>
          </p:cNvPicPr>
          <p:nvPr/>
        </p:nvPicPr>
        <p:blipFill>
          <a:blip r:embed="rId2"/>
          <a:stretch>
            <a:fillRect/>
          </a:stretch>
        </p:blipFill>
        <p:spPr>
          <a:xfrm>
            <a:off x="-1" y="-2593173"/>
            <a:ext cx="17340263" cy="1410589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Double-click to edit"/>
          <p:cNvSpPr txBox="1">
            <a:spLocks noGrp="1"/>
          </p:cNvSpPr>
          <p:nvPr>
            <p:ph type="body" sz="half" idx="1"/>
          </p:nvPr>
        </p:nvSpPr>
        <p:spPr>
          <a:xfrm>
            <a:off x="1292417" y="3586933"/>
            <a:ext cx="7377714" cy="5485957"/>
          </a:xfrm>
          <a:prstGeom prst="rect">
            <a:avLst/>
          </a:prstGeom>
        </p:spPr>
        <p:txBody>
          <a:bodyPr/>
          <a:lstStyle/>
          <a:p>
            <a:pPr>
              <a:buBlip>
                <a:blip r:embed="rId2"/>
              </a:buBlip>
            </a:pPr>
            <a:r>
              <a:rPr lang="en-US" sz="5400" b="1" dirty="0">
                <a:latin typeface="Goudy Old Style" panose="02020502050305020303" pitchFamily="18" charset="77"/>
              </a:rPr>
              <a:t>Are we afraid that God won’t forgive our sins?</a:t>
            </a:r>
          </a:p>
          <a:p>
            <a:pPr marL="0" indent="0">
              <a:buNone/>
            </a:pPr>
            <a:r>
              <a:rPr lang="en-US" b="1" dirty="0">
                <a:solidFill>
                  <a:schemeClr val="tx1"/>
                </a:solidFill>
                <a:effectLst/>
                <a:latin typeface="Goudy Old Style" panose="02020502050305020303" pitchFamily="18" charset="77"/>
              </a:rPr>
              <a:t>1 John 1:9| </a:t>
            </a:r>
            <a:r>
              <a:rPr lang="en-US" dirty="0">
                <a:solidFill>
                  <a:schemeClr val="tx1"/>
                </a:solidFill>
                <a:effectLst/>
                <a:latin typeface="Goudy Old Style" panose="02020502050305020303" pitchFamily="18" charset="77"/>
              </a:rPr>
              <a:t>If we confess our sins, he is faithful and just to forgive us our sins and to cleanse us from all unrighteousness.</a:t>
            </a:r>
          </a:p>
          <a:p>
            <a:pPr marL="0" indent="0">
              <a:buNone/>
            </a:pPr>
            <a:endParaRPr sz="5400" b="1" dirty="0">
              <a:latin typeface="Goudy Old Style" panose="02020502050305020303" pitchFamily="18" charset="77"/>
            </a:endParaRPr>
          </a:p>
        </p:txBody>
      </p:sp>
      <p:pic>
        <p:nvPicPr>
          <p:cNvPr id="404" name="his-eye-is-on-the-sparrow-oil-b.tiff" descr="his-eye-is-on-the-sparrow-oil-b.tiff"/>
          <p:cNvPicPr>
            <a:picLocks/>
          </p:cNvPicPr>
          <p:nvPr/>
        </p:nvPicPr>
        <p:blipFill>
          <a:blip r:embed="rId3"/>
          <a:stretch>
            <a:fillRect/>
          </a:stretch>
        </p:blipFill>
        <p:spPr>
          <a:xfrm>
            <a:off x="9076581" y="3249037"/>
            <a:ext cx="6807409" cy="4569635"/>
          </a:xfrm>
          <a:prstGeom prst="rect">
            <a:avLst/>
          </a:prstGeom>
        </p:spPr>
      </p:pic>
      <p:sp>
        <p:nvSpPr>
          <p:cNvPr id="405" name="“HIS EYE IS ON THE SPARROW”"/>
          <p:cNvSpPr/>
          <p:nvPr/>
        </p:nvSpPr>
        <p:spPr>
          <a:xfrm>
            <a:off x="8833987" y="8127991"/>
            <a:ext cx="7292599" cy="7114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lgn="ctr">
              <a:defRPr sz="2800" b="1" cap="all">
                <a:latin typeface="Marker Felt"/>
                <a:ea typeface="Marker Felt"/>
                <a:cs typeface="Marker Felt"/>
                <a:sym typeface="Marker Felt"/>
              </a:defRPr>
            </a:lvl1pPr>
          </a:lstStyle>
          <a:p>
            <a:r>
              <a:rPr sz="3734" dirty="0">
                <a:latin typeface="Goudy Old Style" panose="02020502050305020303" pitchFamily="18" charset="77"/>
              </a:rPr>
              <a:t>“HIS EYE IS ON THE SPARROW”</a:t>
            </a:r>
          </a:p>
        </p:txBody>
      </p:sp>
      <p:sp>
        <p:nvSpPr>
          <p:cNvPr id="8" name="I. CONSIDERING HIS CARE AND CONCERN FOR US, WHAT DO WE NEED TO BE AFRAID OF?">
            <a:extLst>
              <a:ext uri="{FF2B5EF4-FFF2-40B4-BE49-F238E27FC236}">
                <a16:creationId xmlns:a16="http://schemas.microsoft.com/office/drawing/2014/main" id="{110E63A0-DFC8-0B45-AF5C-91CD63F993DE}"/>
              </a:ext>
            </a:extLst>
          </p:cNvPr>
          <p:cNvSpPr txBox="1">
            <a:spLocks noGrp="1"/>
          </p:cNvSpPr>
          <p:nvPr>
            <p:ph type="title"/>
          </p:nvPr>
        </p:nvSpPr>
        <p:spPr>
          <a:prstGeom prst="rect">
            <a:avLst/>
          </a:prstGeom>
        </p:spPr>
        <p:txBody>
          <a:bodyPr/>
          <a:lstStyle>
            <a:lvl1pPr defTabSz="457200">
              <a:defRPr sz="3500" b="1">
                <a:solidFill>
                  <a:srgbClr val="000000"/>
                </a:solidFill>
                <a:latin typeface="Marker Felt"/>
                <a:ea typeface="Marker Felt"/>
                <a:cs typeface="Marker Felt"/>
                <a:sym typeface="Marker Felt"/>
              </a:defRPr>
            </a:lvl1pPr>
          </a:lstStyle>
          <a:p>
            <a:r>
              <a:rPr sz="5400" dirty="0">
                <a:latin typeface="Baskerville" panose="02020502070401020303" pitchFamily="18" charset="0"/>
                <a:ea typeface="Baskerville" panose="02020502070401020303" pitchFamily="18" charset="0"/>
              </a:rPr>
              <a:t>I. WHAT </a:t>
            </a:r>
            <a:r>
              <a:rPr lang="en-US" sz="5400" dirty="0">
                <a:latin typeface="Baskerville" panose="02020502070401020303" pitchFamily="18" charset="0"/>
                <a:ea typeface="Baskerville" panose="02020502070401020303" pitchFamily="18" charset="0"/>
              </a:rPr>
              <a:t>Could we </a:t>
            </a:r>
            <a:r>
              <a:rPr sz="5400" dirty="0">
                <a:latin typeface="Baskerville" panose="02020502070401020303" pitchFamily="18" charset="0"/>
                <a:ea typeface="Baskerville" panose="02020502070401020303" pitchFamily="18" charset="0"/>
              </a:rPr>
              <a:t>BE AFRAID OF?</a:t>
            </a:r>
          </a:p>
        </p:txBody>
      </p:sp>
    </p:spTree>
    <p:extLst>
      <p:ext uri="{BB962C8B-B14F-4D97-AF65-F5344CB8AC3E}">
        <p14:creationId xmlns:p14="http://schemas.microsoft.com/office/powerpoint/2010/main" val="927793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Double-click to edit"/>
          <p:cNvSpPr txBox="1">
            <a:spLocks noGrp="1"/>
          </p:cNvSpPr>
          <p:nvPr>
            <p:ph type="body" sz="half" idx="1"/>
          </p:nvPr>
        </p:nvSpPr>
        <p:spPr>
          <a:xfrm>
            <a:off x="1292417" y="1587500"/>
            <a:ext cx="7377714" cy="5485957"/>
          </a:xfrm>
          <a:prstGeom prst="rect">
            <a:avLst/>
          </a:prstGeom>
        </p:spPr>
        <p:txBody>
          <a:bodyPr/>
          <a:lstStyle/>
          <a:p>
            <a:pPr>
              <a:buBlip>
                <a:blip r:embed="rId2"/>
              </a:buBlip>
            </a:pPr>
            <a:r>
              <a:rPr lang="en-US" sz="5400" b="1" dirty="0">
                <a:latin typeface="Goudy Old Style" panose="02020502050305020303" pitchFamily="18" charset="77"/>
              </a:rPr>
              <a:t>Have I forgotten to </a:t>
            </a:r>
            <a:r>
              <a:rPr lang="en-US" sz="5400" b="1" i="1" u="sng" dirty="0">
                <a:latin typeface="Goudy Old Style" panose="02020502050305020303" pitchFamily="18" charset="77"/>
              </a:rPr>
              <a:t>trust</a:t>
            </a:r>
            <a:r>
              <a:rPr lang="en-US" sz="5400" b="1" dirty="0">
                <a:latin typeface="Goudy Old Style" panose="02020502050305020303" pitchFamily="18" charset="77"/>
              </a:rPr>
              <a:t> in the Word?</a:t>
            </a:r>
          </a:p>
          <a:p>
            <a:pPr marL="0" indent="0">
              <a:buNone/>
            </a:pPr>
            <a:endParaRPr sz="5400" b="1" dirty="0">
              <a:latin typeface="Goudy Old Style" panose="02020502050305020303" pitchFamily="18" charset="77"/>
            </a:endParaRPr>
          </a:p>
        </p:txBody>
      </p:sp>
      <p:pic>
        <p:nvPicPr>
          <p:cNvPr id="404" name="his-eye-is-on-the-sparrow-oil-b.tiff" descr="his-eye-is-on-the-sparrow-oil-b.tiff"/>
          <p:cNvPicPr>
            <a:picLocks/>
          </p:cNvPicPr>
          <p:nvPr/>
        </p:nvPicPr>
        <p:blipFill>
          <a:blip r:embed="rId3"/>
          <a:stretch>
            <a:fillRect/>
          </a:stretch>
        </p:blipFill>
        <p:spPr>
          <a:xfrm>
            <a:off x="9076581" y="3249037"/>
            <a:ext cx="6807409" cy="4569635"/>
          </a:xfrm>
          <a:prstGeom prst="rect">
            <a:avLst/>
          </a:prstGeom>
        </p:spPr>
      </p:pic>
      <p:sp>
        <p:nvSpPr>
          <p:cNvPr id="405" name="“HIS EYE IS ON THE SPARROW”"/>
          <p:cNvSpPr/>
          <p:nvPr/>
        </p:nvSpPr>
        <p:spPr>
          <a:xfrm>
            <a:off x="8833987" y="8127991"/>
            <a:ext cx="7292599" cy="711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7735" tIns="67735" rIns="67735" bIns="67735" anchor="ctr">
            <a:spAutoFit/>
          </a:bodyPr>
          <a:lstStyle>
            <a:lvl1pPr algn="ctr">
              <a:defRPr sz="2800" b="1" cap="all">
                <a:latin typeface="Marker Felt"/>
                <a:ea typeface="Marker Felt"/>
                <a:cs typeface="Marker Felt"/>
                <a:sym typeface="Marker Felt"/>
              </a:defRPr>
            </a:lvl1pPr>
          </a:lstStyle>
          <a:p>
            <a:r>
              <a:rPr sz="3734" dirty="0">
                <a:latin typeface="Goudy Old Style" panose="02020502050305020303" pitchFamily="18" charset="77"/>
              </a:rPr>
              <a:t>“HIS EYE IS ON THE SPARROW”</a:t>
            </a:r>
          </a:p>
        </p:txBody>
      </p:sp>
      <p:sp>
        <p:nvSpPr>
          <p:cNvPr id="8" name="I. CONSIDERING HIS CARE AND CONCERN FOR US, WHAT DO WE NEED TO BE AFRAID OF?">
            <a:extLst>
              <a:ext uri="{FF2B5EF4-FFF2-40B4-BE49-F238E27FC236}">
                <a16:creationId xmlns:a16="http://schemas.microsoft.com/office/drawing/2014/main" id="{110E63A0-DFC8-0B45-AF5C-91CD63F993DE}"/>
              </a:ext>
            </a:extLst>
          </p:cNvPr>
          <p:cNvSpPr txBox="1">
            <a:spLocks noGrp="1"/>
          </p:cNvSpPr>
          <p:nvPr>
            <p:ph type="title"/>
          </p:nvPr>
        </p:nvSpPr>
        <p:spPr>
          <a:prstGeom prst="rect">
            <a:avLst/>
          </a:prstGeom>
        </p:spPr>
        <p:txBody>
          <a:bodyPr/>
          <a:lstStyle>
            <a:lvl1pPr defTabSz="457200">
              <a:defRPr sz="3500" b="1">
                <a:solidFill>
                  <a:srgbClr val="000000"/>
                </a:solidFill>
                <a:latin typeface="Marker Felt"/>
                <a:ea typeface="Marker Felt"/>
                <a:cs typeface="Marker Felt"/>
                <a:sym typeface="Marker Felt"/>
              </a:defRPr>
            </a:lvl1pPr>
          </a:lstStyle>
          <a:p>
            <a:r>
              <a:rPr sz="5400" dirty="0">
                <a:latin typeface="Baskerville" panose="02020502070401020303" pitchFamily="18" charset="0"/>
                <a:ea typeface="Baskerville" panose="02020502070401020303" pitchFamily="18" charset="0"/>
              </a:rPr>
              <a:t>I. WHAT </a:t>
            </a:r>
            <a:r>
              <a:rPr lang="en-US" sz="5400" dirty="0">
                <a:latin typeface="Baskerville" panose="02020502070401020303" pitchFamily="18" charset="0"/>
                <a:ea typeface="Baskerville" panose="02020502070401020303" pitchFamily="18" charset="0"/>
              </a:rPr>
              <a:t>Could we </a:t>
            </a:r>
            <a:r>
              <a:rPr sz="5400" dirty="0">
                <a:latin typeface="Baskerville" panose="02020502070401020303" pitchFamily="18" charset="0"/>
                <a:ea typeface="Baskerville" panose="02020502070401020303" pitchFamily="18" charset="0"/>
              </a:rPr>
              <a:t>BE AFRAID OF?</a:t>
            </a:r>
          </a:p>
        </p:txBody>
      </p:sp>
    </p:spTree>
    <p:extLst>
      <p:ext uri="{BB962C8B-B14F-4D97-AF65-F5344CB8AC3E}">
        <p14:creationId xmlns:p14="http://schemas.microsoft.com/office/powerpoint/2010/main" val="1452492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his-eye-is-on-the-sparrow-oil-b.tiff" descr="his-eye-is-on-the-sparrow-oil-b.tiff"/>
          <p:cNvPicPr>
            <a:picLocks noGrp="1"/>
          </p:cNvPicPr>
          <p:nvPr>
            <p:ph type="pic" idx="21"/>
          </p:nvPr>
        </p:nvPicPr>
        <p:blipFill>
          <a:blip r:embed="rId2"/>
          <a:stretch>
            <a:fillRect/>
          </a:stretch>
        </p:blipFill>
        <p:spPr>
          <a:xfrm>
            <a:off x="3845747" y="-383193"/>
            <a:ext cx="9646002" cy="6593404"/>
          </a:xfrm>
          <a:prstGeom prst="rect">
            <a:avLst/>
          </a:prstGeom>
        </p:spPr>
      </p:pic>
      <p:sp>
        <p:nvSpPr>
          <p:cNvPr id="349" name="“HIS EYE IS ON THE SPARROW”…"/>
          <p:cNvSpPr txBox="1">
            <a:spLocks noGrp="1"/>
          </p:cNvSpPr>
          <p:nvPr>
            <p:ph type="title"/>
          </p:nvPr>
        </p:nvSpPr>
        <p:spPr>
          <a:xfrm>
            <a:off x="862243" y="6593404"/>
            <a:ext cx="15613010" cy="2641681"/>
          </a:xfrm>
          <a:prstGeom prst="rect">
            <a:avLst/>
          </a:prstGeom>
        </p:spPr>
        <p:txBody>
          <a:bodyPr/>
          <a:lstStyle/>
          <a:p>
            <a:pPr defTabSz="609630">
              <a:defRPr sz="6400" b="1">
                <a:solidFill>
                  <a:srgbClr val="000000"/>
                </a:solidFill>
                <a:latin typeface="Marker Felt"/>
                <a:ea typeface="Marker Felt"/>
                <a:cs typeface="Marker Felt"/>
                <a:sym typeface="Marker Felt"/>
              </a:defRPr>
            </a:pPr>
            <a:r>
              <a:rPr sz="8000" dirty="0">
                <a:solidFill>
                  <a:srgbClr val="563F29"/>
                </a:solidFill>
                <a:latin typeface="Goudy Old Style" panose="02020502050305020303" pitchFamily="18" charset="77"/>
              </a:rPr>
              <a:t>“HIS EYE IS ON THE SPARROW”</a:t>
            </a:r>
          </a:p>
          <a:p>
            <a:pPr defTabSz="609630">
              <a:defRPr sz="2400" b="1" i="1">
                <a:solidFill>
                  <a:srgbClr val="000000"/>
                </a:solidFill>
              </a:defRPr>
            </a:pPr>
            <a:r>
              <a:rPr sz="3600" dirty="0">
                <a:solidFill>
                  <a:srgbClr val="563F29"/>
                </a:solidFill>
                <a:latin typeface="Goudy Old Style" panose="02020502050305020303" pitchFamily="18" charset="77"/>
              </a:rPr>
              <a:t>The Parable of the Sparrow and Hairs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Double-click to edit"/>
          <p:cNvSpPr txBox="1">
            <a:spLocks noGrp="1"/>
          </p:cNvSpPr>
          <p:nvPr>
            <p:ph type="title"/>
          </p:nvPr>
        </p:nvSpPr>
        <p:spPr>
          <a:prstGeom prst="rect">
            <a:avLst/>
          </a:prstGeom>
        </p:spPr>
        <p:txBody>
          <a:bodyPr/>
          <a:lstStyle/>
          <a:p>
            <a:endParaRPr/>
          </a:p>
        </p:txBody>
      </p:sp>
      <p:sp>
        <p:nvSpPr>
          <p:cNvPr id="432" name="Double-click to edit"/>
          <p:cNvSpPr txBox="1">
            <a:spLocks noGrp="1"/>
          </p:cNvSpPr>
          <p:nvPr>
            <p:ph type="body" sz="half" idx="1"/>
          </p:nvPr>
        </p:nvSpPr>
        <p:spPr>
          <a:prstGeom prst="rect">
            <a:avLst/>
          </a:prstGeom>
        </p:spPr>
        <p:txBody>
          <a:bodyPr/>
          <a:lstStyle/>
          <a:p>
            <a:pPr>
              <a:buBlip>
                <a:blip r:embed="rId2"/>
              </a:buBlip>
            </a:pPr>
            <a:endParaRPr/>
          </a:p>
        </p:txBody>
      </p:sp>
      <p:pic>
        <p:nvPicPr>
          <p:cNvPr id="433" name="Jesus-jesus-7735253-640-480.tiff" descr="Jesus-jesus-7735253-640-480.tiff"/>
          <p:cNvPicPr>
            <a:picLocks noChangeAspect="1"/>
          </p:cNvPicPr>
          <p:nvPr/>
        </p:nvPicPr>
        <p:blipFill>
          <a:blip r:embed="rId3"/>
          <a:stretch>
            <a:fillRect/>
          </a:stretch>
        </p:blipFill>
        <p:spPr>
          <a:xfrm>
            <a:off x="-203206" y="0"/>
            <a:ext cx="17729741" cy="1329730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Double-click to edit"/>
          <p:cNvSpPr txBox="1">
            <a:spLocks noGrp="1"/>
          </p:cNvSpPr>
          <p:nvPr>
            <p:ph type="body" sz="half" idx="1"/>
          </p:nvPr>
        </p:nvSpPr>
        <p:spPr>
          <a:xfrm>
            <a:off x="1213677" y="3630309"/>
            <a:ext cx="7377714" cy="5485957"/>
          </a:xfrm>
          <a:prstGeom prst="rect">
            <a:avLst/>
          </a:prstGeom>
        </p:spPr>
        <p:txBody>
          <a:bodyPr/>
          <a:lstStyle/>
          <a:p>
            <a:pPr>
              <a:buBlip>
                <a:blip r:embed="rId2"/>
              </a:buBlip>
            </a:pPr>
            <a:r>
              <a:rPr lang="en-US" sz="5400" b="1" dirty="0">
                <a:latin typeface="Goudy Old Style" panose="02020502050305020303" pitchFamily="18" charset="77"/>
              </a:rPr>
              <a:t>Why are you afraid    of friends?</a:t>
            </a:r>
          </a:p>
          <a:p>
            <a:r>
              <a:rPr lang="en-US" b="1" dirty="0">
                <a:solidFill>
                  <a:schemeClr val="tx1"/>
                </a:solidFill>
                <a:effectLst/>
                <a:latin typeface="Goudy Old Style" panose="02020502050305020303" pitchFamily="18" charset="77"/>
              </a:rPr>
              <a:t>Matthew 10:28| </a:t>
            </a:r>
            <a:r>
              <a:rPr lang="en-US" sz="4400" dirty="0">
                <a:solidFill>
                  <a:schemeClr val="tx1"/>
                </a:solidFill>
                <a:effectLst/>
                <a:latin typeface="Goudy Old Style" panose="02020502050305020303" pitchFamily="18" charset="77"/>
              </a:rPr>
              <a:t>And do not fear those who kill the body but cannot kill the soul. Rather fear him who can destroy both soul and body in hell.</a:t>
            </a:r>
          </a:p>
          <a:p>
            <a:pPr marL="0" indent="0">
              <a:buNone/>
            </a:pPr>
            <a:endParaRPr sz="5400" b="1" dirty="0">
              <a:latin typeface="Goudy Old Style" panose="02020502050305020303" pitchFamily="18" charset="77"/>
            </a:endParaRPr>
          </a:p>
        </p:txBody>
      </p:sp>
      <p:pic>
        <p:nvPicPr>
          <p:cNvPr id="404" name="his-eye-is-on-the-sparrow-oil-b.tiff" descr="his-eye-is-on-the-sparrow-oil-b.tiff"/>
          <p:cNvPicPr>
            <a:picLocks/>
          </p:cNvPicPr>
          <p:nvPr/>
        </p:nvPicPr>
        <p:blipFill>
          <a:blip r:embed="rId3"/>
          <a:stretch>
            <a:fillRect/>
          </a:stretch>
        </p:blipFill>
        <p:spPr>
          <a:xfrm>
            <a:off x="9076581" y="3249037"/>
            <a:ext cx="6807409" cy="4569635"/>
          </a:xfrm>
          <a:prstGeom prst="rect">
            <a:avLst/>
          </a:prstGeom>
        </p:spPr>
      </p:pic>
      <p:sp>
        <p:nvSpPr>
          <p:cNvPr id="405" name="“HIS EYE IS ON THE SPARROW”"/>
          <p:cNvSpPr/>
          <p:nvPr/>
        </p:nvSpPr>
        <p:spPr>
          <a:xfrm>
            <a:off x="8833987" y="8127991"/>
            <a:ext cx="7292599" cy="7114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lgn="ctr">
              <a:defRPr sz="2800" b="1" cap="all">
                <a:latin typeface="Marker Felt"/>
                <a:ea typeface="Marker Felt"/>
                <a:cs typeface="Marker Felt"/>
                <a:sym typeface="Marker Felt"/>
              </a:defRPr>
            </a:lvl1pPr>
          </a:lstStyle>
          <a:p>
            <a:r>
              <a:rPr sz="3734" dirty="0">
                <a:latin typeface="Goudy Old Style" panose="02020502050305020303" pitchFamily="18" charset="77"/>
              </a:rPr>
              <a:t>“HIS EYE IS ON THE SPARROW”</a:t>
            </a:r>
          </a:p>
        </p:txBody>
      </p:sp>
      <p:sp>
        <p:nvSpPr>
          <p:cNvPr id="8" name="I. CONSIDERING HIS CARE AND CONCERN FOR US, WHAT DO WE NEED TO BE AFRAID OF?">
            <a:extLst>
              <a:ext uri="{FF2B5EF4-FFF2-40B4-BE49-F238E27FC236}">
                <a16:creationId xmlns:a16="http://schemas.microsoft.com/office/drawing/2014/main" id="{110E63A0-DFC8-0B45-AF5C-91CD63F993DE}"/>
              </a:ext>
            </a:extLst>
          </p:cNvPr>
          <p:cNvSpPr txBox="1">
            <a:spLocks noGrp="1"/>
          </p:cNvSpPr>
          <p:nvPr>
            <p:ph type="title"/>
          </p:nvPr>
        </p:nvSpPr>
        <p:spPr>
          <a:prstGeom prst="rect">
            <a:avLst/>
          </a:prstGeom>
        </p:spPr>
        <p:txBody>
          <a:bodyPr/>
          <a:lstStyle>
            <a:lvl1pPr defTabSz="457200">
              <a:defRPr sz="3500" b="1">
                <a:solidFill>
                  <a:srgbClr val="000000"/>
                </a:solidFill>
                <a:latin typeface="Marker Felt"/>
                <a:ea typeface="Marker Felt"/>
                <a:cs typeface="Marker Felt"/>
                <a:sym typeface="Marker Felt"/>
              </a:defRPr>
            </a:lvl1pPr>
          </a:lstStyle>
          <a:p>
            <a:r>
              <a:rPr sz="5400" dirty="0">
                <a:latin typeface="Baskerville" panose="02020502070401020303" pitchFamily="18" charset="0"/>
                <a:ea typeface="Baskerville" panose="02020502070401020303" pitchFamily="18" charset="0"/>
              </a:rPr>
              <a:t>I. WHAT </a:t>
            </a:r>
            <a:r>
              <a:rPr lang="en-US" sz="5400" dirty="0">
                <a:latin typeface="Baskerville" panose="02020502070401020303" pitchFamily="18" charset="0"/>
                <a:ea typeface="Baskerville" panose="02020502070401020303" pitchFamily="18" charset="0"/>
              </a:rPr>
              <a:t>Could we </a:t>
            </a:r>
            <a:r>
              <a:rPr sz="5400" dirty="0">
                <a:latin typeface="Baskerville" panose="02020502070401020303" pitchFamily="18" charset="0"/>
                <a:ea typeface="Baskerville" panose="02020502070401020303" pitchFamily="18" charset="0"/>
              </a:rPr>
              <a:t>BE AFRAID OF?</a:t>
            </a:r>
          </a:p>
        </p:txBody>
      </p:sp>
    </p:spTree>
    <p:extLst>
      <p:ext uri="{BB962C8B-B14F-4D97-AF65-F5344CB8AC3E}">
        <p14:creationId xmlns:p14="http://schemas.microsoft.com/office/powerpoint/2010/main" val="2809834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Double-click to edit"/>
          <p:cNvSpPr txBox="1">
            <a:spLocks noGrp="1"/>
          </p:cNvSpPr>
          <p:nvPr>
            <p:ph type="body" sz="half" idx="1"/>
          </p:nvPr>
        </p:nvSpPr>
        <p:spPr>
          <a:xfrm>
            <a:off x="1292417" y="1587500"/>
            <a:ext cx="7377714" cy="5485957"/>
          </a:xfrm>
          <a:prstGeom prst="rect">
            <a:avLst/>
          </a:prstGeom>
        </p:spPr>
        <p:txBody>
          <a:bodyPr/>
          <a:lstStyle/>
          <a:p>
            <a:pPr>
              <a:buBlip>
                <a:blip r:embed="rId2"/>
              </a:buBlip>
            </a:pPr>
            <a:r>
              <a:rPr lang="en-US" sz="5400" b="1" dirty="0">
                <a:latin typeface="Goudy Old Style" panose="02020502050305020303" pitchFamily="18" charset="77"/>
              </a:rPr>
              <a:t>Why are you afraid    of life?</a:t>
            </a:r>
          </a:p>
          <a:p>
            <a:r>
              <a:rPr lang="en-US" b="1" dirty="0">
                <a:solidFill>
                  <a:schemeClr val="tx1"/>
                </a:solidFill>
                <a:effectLst/>
                <a:latin typeface="Goudy Old Style" panose="02020502050305020303" pitchFamily="18" charset="77"/>
              </a:rPr>
              <a:t>Matthew </a:t>
            </a:r>
            <a:r>
              <a:rPr lang="en-US" b="1" dirty="0">
                <a:solidFill>
                  <a:schemeClr val="tx1"/>
                </a:solidFill>
                <a:latin typeface="Goudy Old Style" panose="02020502050305020303" pitchFamily="18" charset="77"/>
              </a:rPr>
              <a:t>6:25-31</a:t>
            </a:r>
            <a:endParaRPr sz="5400" b="1" dirty="0">
              <a:latin typeface="Goudy Old Style" panose="02020502050305020303" pitchFamily="18" charset="77"/>
            </a:endParaRPr>
          </a:p>
        </p:txBody>
      </p:sp>
      <p:pic>
        <p:nvPicPr>
          <p:cNvPr id="404" name="his-eye-is-on-the-sparrow-oil-b.tiff" descr="his-eye-is-on-the-sparrow-oil-b.tiff"/>
          <p:cNvPicPr>
            <a:picLocks/>
          </p:cNvPicPr>
          <p:nvPr/>
        </p:nvPicPr>
        <p:blipFill>
          <a:blip r:embed="rId3"/>
          <a:stretch>
            <a:fillRect/>
          </a:stretch>
        </p:blipFill>
        <p:spPr>
          <a:xfrm>
            <a:off x="9076581" y="3249037"/>
            <a:ext cx="6807409" cy="4569635"/>
          </a:xfrm>
          <a:prstGeom prst="rect">
            <a:avLst/>
          </a:prstGeom>
        </p:spPr>
      </p:pic>
      <p:sp>
        <p:nvSpPr>
          <p:cNvPr id="405" name="“HIS EYE IS ON THE SPARROW”"/>
          <p:cNvSpPr/>
          <p:nvPr/>
        </p:nvSpPr>
        <p:spPr>
          <a:xfrm>
            <a:off x="8833987" y="8127991"/>
            <a:ext cx="7292599" cy="711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7735" tIns="67735" rIns="67735" bIns="67735" anchor="ctr">
            <a:spAutoFit/>
          </a:bodyPr>
          <a:lstStyle>
            <a:lvl1pPr algn="ctr">
              <a:defRPr sz="2800" b="1" cap="all">
                <a:latin typeface="Marker Felt"/>
                <a:ea typeface="Marker Felt"/>
                <a:cs typeface="Marker Felt"/>
                <a:sym typeface="Marker Felt"/>
              </a:defRPr>
            </a:lvl1pPr>
          </a:lstStyle>
          <a:p>
            <a:r>
              <a:rPr sz="3734" dirty="0">
                <a:latin typeface="Goudy Old Style" panose="02020502050305020303" pitchFamily="18" charset="77"/>
              </a:rPr>
              <a:t>“HIS EYE IS ON THE SPARROW”</a:t>
            </a:r>
          </a:p>
        </p:txBody>
      </p:sp>
      <p:sp>
        <p:nvSpPr>
          <p:cNvPr id="8" name="I. CONSIDERING HIS CARE AND CONCERN FOR US, WHAT DO WE NEED TO BE AFRAID OF?">
            <a:extLst>
              <a:ext uri="{FF2B5EF4-FFF2-40B4-BE49-F238E27FC236}">
                <a16:creationId xmlns:a16="http://schemas.microsoft.com/office/drawing/2014/main" id="{110E63A0-DFC8-0B45-AF5C-91CD63F993DE}"/>
              </a:ext>
            </a:extLst>
          </p:cNvPr>
          <p:cNvSpPr txBox="1">
            <a:spLocks noGrp="1"/>
          </p:cNvSpPr>
          <p:nvPr>
            <p:ph type="title"/>
          </p:nvPr>
        </p:nvSpPr>
        <p:spPr>
          <a:prstGeom prst="rect">
            <a:avLst/>
          </a:prstGeom>
        </p:spPr>
        <p:txBody>
          <a:bodyPr/>
          <a:lstStyle>
            <a:lvl1pPr defTabSz="457200">
              <a:defRPr sz="3500" b="1">
                <a:solidFill>
                  <a:srgbClr val="000000"/>
                </a:solidFill>
                <a:latin typeface="Marker Felt"/>
                <a:ea typeface="Marker Felt"/>
                <a:cs typeface="Marker Felt"/>
                <a:sym typeface="Marker Felt"/>
              </a:defRPr>
            </a:lvl1pPr>
          </a:lstStyle>
          <a:p>
            <a:r>
              <a:rPr sz="5400" dirty="0">
                <a:latin typeface="Baskerville" panose="02020502070401020303" pitchFamily="18" charset="0"/>
                <a:ea typeface="Baskerville" panose="02020502070401020303" pitchFamily="18" charset="0"/>
              </a:rPr>
              <a:t>I. WHAT </a:t>
            </a:r>
            <a:r>
              <a:rPr lang="en-US" sz="5400" dirty="0">
                <a:latin typeface="Baskerville" panose="02020502070401020303" pitchFamily="18" charset="0"/>
                <a:ea typeface="Baskerville" panose="02020502070401020303" pitchFamily="18" charset="0"/>
              </a:rPr>
              <a:t>Could we </a:t>
            </a:r>
            <a:r>
              <a:rPr sz="5400" dirty="0">
                <a:latin typeface="Baskerville" panose="02020502070401020303" pitchFamily="18" charset="0"/>
                <a:ea typeface="Baskerville" panose="02020502070401020303" pitchFamily="18" charset="0"/>
              </a:rPr>
              <a:t>BE AFRAID OF?</a:t>
            </a:r>
          </a:p>
        </p:txBody>
      </p:sp>
    </p:spTree>
    <p:extLst>
      <p:ext uri="{BB962C8B-B14F-4D97-AF65-F5344CB8AC3E}">
        <p14:creationId xmlns:p14="http://schemas.microsoft.com/office/powerpoint/2010/main" val="3431368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Why should I feel discouraged, why should the shadows come, why should my heart be lonely and long for Heaven and home, when Jesus is my portion? My constant Friend is He: His eye is on the sparrow, and I know He watches me...">
            <a:extLst>
              <a:ext uri="{FF2B5EF4-FFF2-40B4-BE49-F238E27FC236}">
                <a16:creationId xmlns:a16="http://schemas.microsoft.com/office/drawing/2014/main" id="{F53A7340-E416-B4AA-D074-5D921DFE0521}"/>
              </a:ext>
            </a:extLst>
          </p:cNvPr>
          <p:cNvSpPr/>
          <p:nvPr/>
        </p:nvSpPr>
        <p:spPr>
          <a:xfrm>
            <a:off x="872092" y="592256"/>
            <a:ext cx="15596077" cy="89084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anchor="ctr">
            <a:spAutoFit/>
          </a:bodyPr>
          <a:lstStyle/>
          <a:p>
            <a:pPr>
              <a:defRPr sz="3500">
                <a:latin typeface="Big Caslon Medium"/>
                <a:ea typeface="Big Caslon Medium"/>
                <a:cs typeface="Big Caslon Medium"/>
                <a:sym typeface="Big Caslon Medium"/>
              </a:defRPr>
            </a:pPr>
            <a:r>
              <a:rPr lang="en-US" sz="5700" b="1" dirty="0">
                <a:solidFill>
                  <a:schemeClr val="tx1"/>
                </a:solidFill>
                <a:latin typeface="Goudy Old Style" panose="02020502050305020303" pitchFamily="18" charset="77"/>
              </a:rPr>
              <a:t>Matthew 6:25-31</a:t>
            </a:r>
            <a:r>
              <a:rPr lang="en-US" sz="5700" b="1" dirty="0">
                <a:solidFill>
                  <a:schemeClr val="tx1"/>
                </a:solidFill>
                <a:effectLst/>
                <a:latin typeface="Goudy Old Style" panose="02020502050305020303" pitchFamily="18" charset="77"/>
              </a:rPr>
              <a:t>|</a:t>
            </a:r>
            <a:r>
              <a:rPr lang="en-US" sz="5700" dirty="0">
                <a:solidFill>
                  <a:schemeClr val="tx1"/>
                </a:solidFill>
                <a:effectLst/>
                <a:latin typeface="Goudy Old Style" panose="02020502050305020303" pitchFamily="18" charset="77"/>
              </a:rPr>
              <a:t>“Therefore I tell you, do not be anxious about your life, what you will eat or what you will drink, nor about your body, what you will put on. Is not life more than food, and the body more than clothing? </a:t>
            </a:r>
            <a:r>
              <a:rPr lang="en-US" sz="5700" b="1" dirty="0">
                <a:solidFill>
                  <a:schemeClr val="tx1"/>
                </a:solidFill>
                <a:effectLst/>
                <a:latin typeface="Goudy Old Style" panose="02020502050305020303" pitchFamily="18" charset="77"/>
              </a:rPr>
              <a:t>26</a:t>
            </a:r>
            <a:r>
              <a:rPr lang="en-US" sz="5700" dirty="0">
                <a:solidFill>
                  <a:schemeClr val="tx1"/>
                </a:solidFill>
                <a:effectLst/>
                <a:latin typeface="Goudy Old Style" panose="02020502050305020303" pitchFamily="18" charset="77"/>
              </a:rPr>
              <a:t> Look at the birds of the air: they neither sow nor reap nor gather into barns, and yet your heavenly Father feeds them. Are you not of more value than they? </a:t>
            </a:r>
            <a:r>
              <a:rPr lang="en-US" sz="5700" b="1" dirty="0">
                <a:solidFill>
                  <a:schemeClr val="tx1"/>
                </a:solidFill>
                <a:effectLst/>
                <a:latin typeface="Goudy Old Style" panose="02020502050305020303" pitchFamily="18" charset="77"/>
              </a:rPr>
              <a:t>27</a:t>
            </a:r>
            <a:r>
              <a:rPr lang="en-US" sz="5700" dirty="0">
                <a:solidFill>
                  <a:schemeClr val="tx1"/>
                </a:solidFill>
                <a:effectLst/>
                <a:latin typeface="Goudy Old Style" panose="02020502050305020303" pitchFamily="18" charset="77"/>
              </a:rPr>
              <a:t> And which of you by being anxious can add a single hour to his span of life? </a:t>
            </a:r>
          </a:p>
          <a:p>
            <a:pPr>
              <a:defRPr sz="3500">
                <a:latin typeface="Big Caslon Medium"/>
                <a:ea typeface="Big Caslon Medium"/>
                <a:cs typeface="Big Caslon Medium"/>
                <a:sym typeface="Big Caslon Medium"/>
              </a:defRPr>
            </a:pPr>
            <a:endParaRPr lang="en-US" sz="5700" dirty="0">
              <a:solidFill>
                <a:schemeClr val="tx1"/>
              </a:solidFill>
              <a:effectLst/>
              <a:latin typeface="Goudy Old Style" panose="02020502050305020303" pitchFamily="18" charset="77"/>
            </a:endParaRPr>
          </a:p>
        </p:txBody>
      </p:sp>
    </p:spTree>
    <p:extLst>
      <p:ext uri="{BB962C8B-B14F-4D97-AF65-F5344CB8AC3E}">
        <p14:creationId xmlns:p14="http://schemas.microsoft.com/office/powerpoint/2010/main" val="3600888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Why should I feel discouraged, why should the shadows come, why should my heart be lonely and long for Heaven and home, when Jesus is my portion? My constant Friend is He: His eye is on the sparrow, and I know He watches me...">
            <a:extLst>
              <a:ext uri="{FF2B5EF4-FFF2-40B4-BE49-F238E27FC236}">
                <a16:creationId xmlns:a16="http://schemas.microsoft.com/office/drawing/2014/main" id="{F53A7340-E416-B4AA-D074-5D921DFE0521}"/>
              </a:ext>
            </a:extLst>
          </p:cNvPr>
          <p:cNvSpPr/>
          <p:nvPr/>
        </p:nvSpPr>
        <p:spPr>
          <a:xfrm>
            <a:off x="872092" y="406593"/>
            <a:ext cx="15596077" cy="9785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anchor="ctr">
            <a:spAutoFit/>
          </a:bodyPr>
          <a:lstStyle/>
          <a:p>
            <a:pPr>
              <a:defRPr sz="3500">
                <a:latin typeface="Big Caslon Medium"/>
                <a:ea typeface="Big Caslon Medium"/>
                <a:cs typeface="Big Caslon Medium"/>
                <a:sym typeface="Big Caslon Medium"/>
              </a:defRPr>
            </a:pPr>
            <a:r>
              <a:rPr lang="en-US" sz="5700" b="1" dirty="0">
                <a:solidFill>
                  <a:schemeClr val="tx1"/>
                </a:solidFill>
                <a:latin typeface="Goudy Old Style" panose="02020502050305020303" pitchFamily="18" charset="77"/>
              </a:rPr>
              <a:t>Matthew 6:25-31</a:t>
            </a:r>
            <a:r>
              <a:rPr lang="en-US" sz="5700" b="1" dirty="0">
                <a:solidFill>
                  <a:schemeClr val="tx1"/>
                </a:solidFill>
                <a:effectLst/>
                <a:latin typeface="Goudy Old Style" panose="02020502050305020303" pitchFamily="18" charset="77"/>
              </a:rPr>
              <a:t>|28</a:t>
            </a:r>
            <a:r>
              <a:rPr lang="en-US" sz="5700" dirty="0">
                <a:solidFill>
                  <a:schemeClr val="tx1"/>
                </a:solidFill>
                <a:effectLst/>
                <a:latin typeface="Goudy Old Style" panose="02020502050305020303" pitchFamily="18" charset="77"/>
              </a:rPr>
              <a:t> And why are you anxious about clothing? Consider the lilies of the field, how they grow: they neither toil nor spin, </a:t>
            </a:r>
            <a:r>
              <a:rPr lang="en-US" sz="5700" b="1" dirty="0">
                <a:solidFill>
                  <a:schemeClr val="tx1"/>
                </a:solidFill>
                <a:effectLst/>
                <a:latin typeface="Goudy Old Style" panose="02020502050305020303" pitchFamily="18" charset="77"/>
              </a:rPr>
              <a:t>29</a:t>
            </a:r>
            <a:r>
              <a:rPr lang="en-US" sz="5700" dirty="0">
                <a:solidFill>
                  <a:schemeClr val="tx1"/>
                </a:solidFill>
                <a:effectLst/>
                <a:latin typeface="Goudy Old Style" panose="02020502050305020303" pitchFamily="18" charset="77"/>
              </a:rPr>
              <a:t> yet I tell you, even Solomon in all his glory was not arrayed like one of these. </a:t>
            </a:r>
            <a:r>
              <a:rPr lang="en-US" sz="5700" b="1" dirty="0">
                <a:solidFill>
                  <a:schemeClr val="tx1"/>
                </a:solidFill>
                <a:effectLst/>
                <a:latin typeface="Goudy Old Style" panose="02020502050305020303" pitchFamily="18" charset="77"/>
              </a:rPr>
              <a:t>30</a:t>
            </a:r>
            <a:r>
              <a:rPr lang="en-US" sz="5700" dirty="0">
                <a:solidFill>
                  <a:schemeClr val="tx1"/>
                </a:solidFill>
                <a:effectLst/>
                <a:latin typeface="Goudy Old Style" panose="02020502050305020303" pitchFamily="18" charset="77"/>
              </a:rPr>
              <a:t> But if God so clothes the grass of the field, which today is alive and tomorrow is thrown into the oven, will he not much more clothe you, O you of little faith? </a:t>
            </a:r>
            <a:r>
              <a:rPr lang="en-US" sz="5700" b="1" dirty="0">
                <a:solidFill>
                  <a:schemeClr val="tx1"/>
                </a:solidFill>
                <a:effectLst/>
                <a:latin typeface="Goudy Old Style" panose="02020502050305020303" pitchFamily="18" charset="77"/>
              </a:rPr>
              <a:t>31</a:t>
            </a:r>
            <a:r>
              <a:rPr lang="en-US" sz="5700" dirty="0">
                <a:solidFill>
                  <a:schemeClr val="tx1"/>
                </a:solidFill>
                <a:effectLst/>
                <a:latin typeface="Goudy Old Style" panose="02020502050305020303" pitchFamily="18" charset="77"/>
              </a:rPr>
              <a:t> "Therefore do not worry, saying, 'What shall we eat?' or 'What shall we drink?' or 'What shall we wear?'</a:t>
            </a:r>
          </a:p>
          <a:p>
            <a:pPr>
              <a:defRPr sz="3500">
                <a:latin typeface="Big Caslon Medium"/>
                <a:ea typeface="Big Caslon Medium"/>
                <a:cs typeface="Big Caslon Medium"/>
                <a:sym typeface="Big Caslon Medium"/>
              </a:defRPr>
            </a:pPr>
            <a:endParaRPr lang="en-US" sz="5700" dirty="0">
              <a:solidFill>
                <a:schemeClr val="tx1"/>
              </a:solidFill>
              <a:effectLst/>
              <a:latin typeface="Goudy Old Style" panose="02020502050305020303" pitchFamily="18" charset="77"/>
            </a:endParaRPr>
          </a:p>
        </p:txBody>
      </p:sp>
      <p:pic>
        <p:nvPicPr>
          <p:cNvPr id="3" name="Spring-wallpaper.tiff" descr="Spring-wallpaper.tiff">
            <a:extLst>
              <a:ext uri="{FF2B5EF4-FFF2-40B4-BE49-F238E27FC236}">
                <a16:creationId xmlns:a16="http://schemas.microsoft.com/office/drawing/2014/main" id="{065002C0-09F9-41C9-EF91-C32A4D080232}"/>
              </a:ext>
            </a:extLst>
          </p:cNvPr>
          <p:cNvPicPr>
            <a:picLocks noChangeAspect="1"/>
          </p:cNvPicPr>
          <p:nvPr/>
        </p:nvPicPr>
        <p:blipFill>
          <a:blip r:embed="rId3"/>
          <a:stretch>
            <a:fillRect/>
          </a:stretch>
        </p:blipFill>
        <p:spPr>
          <a:xfrm>
            <a:off x="-415382" y="-2551451"/>
            <a:ext cx="18917391" cy="13602602"/>
          </a:xfrm>
          <a:prstGeom prst="rect">
            <a:avLst/>
          </a:prstGeom>
        </p:spPr>
      </p:pic>
    </p:spTree>
    <p:extLst>
      <p:ext uri="{BB962C8B-B14F-4D97-AF65-F5344CB8AC3E}">
        <p14:creationId xmlns:p14="http://schemas.microsoft.com/office/powerpoint/2010/main" val="1181613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Why should I feel discouraged, why should the shadows come, why should my heart be lonely and long for Heaven and home, when Jesus is my portion? My constant Friend is He: His eye is on the sparrow, and I know He watches me...">
            <a:extLst>
              <a:ext uri="{FF2B5EF4-FFF2-40B4-BE49-F238E27FC236}">
                <a16:creationId xmlns:a16="http://schemas.microsoft.com/office/drawing/2014/main" id="{F53A7340-E416-B4AA-D074-5D921DFE0521}"/>
              </a:ext>
            </a:extLst>
          </p:cNvPr>
          <p:cNvSpPr/>
          <p:nvPr/>
        </p:nvSpPr>
        <p:spPr>
          <a:xfrm>
            <a:off x="872092" y="545771"/>
            <a:ext cx="15596077" cy="8262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anchor="ctr">
            <a:spAutoFit/>
          </a:bodyPr>
          <a:lstStyle/>
          <a:p>
            <a:pPr>
              <a:defRPr sz="3500">
                <a:latin typeface="Big Caslon Medium"/>
                <a:ea typeface="Big Caslon Medium"/>
                <a:cs typeface="Big Caslon Medium"/>
                <a:sym typeface="Big Caslon Medium"/>
              </a:defRPr>
            </a:pPr>
            <a:r>
              <a:rPr lang="en-US" sz="6600" b="1" dirty="0">
                <a:solidFill>
                  <a:schemeClr val="tx1"/>
                </a:solidFill>
                <a:latin typeface="Goudy Old Style" panose="02020502050305020303" pitchFamily="18" charset="77"/>
              </a:rPr>
              <a:t>Philippians 4:11-13</a:t>
            </a:r>
            <a:r>
              <a:rPr lang="en-US" sz="6600" b="1" dirty="0">
                <a:solidFill>
                  <a:schemeClr val="tx1"/>
                </a:solidFill>
                <a:effectLst/>
                <a:latin typeface="Goudy Old Style" panose="02020502050305020303" pitchFamily="18" charset="77"/>
              </a:rPr>
              <a:t>|</a:t>
            </a:r>
            <a:r>
              <a:rPr lang="en-US" sz="6600" dirty="0">
                <a:solidFill>
                  <a:schemeClr val="tx1"/>
                </a:solidFill>
                <a:effectLst/>
                <a:latin typeface="Goudy Old Style" panose="02020502050305020303" pitchFamily="18" charset="77"/>
              </a:rPr>
              <a:t>Not that I speak in regard to need, for I have learned in whatever state I am, to be content: </a:t>
            </a:r>
            <a:r>
              <a:rPr lang="en-US" sz="6600" b="1" dirty="0">
                <a:solidFill>
                  <a:schemeClr val="tx1"/>
                </a:solidFill>
                <a:effectLst/>
                <a:latin typeface="Goudy Old Style" panose="02020502050305020303" pitchFamily="18" charset="77"/>
              </a:rPr>
              <a:t>12</a:t>
            </a:r>
            <a:r>
              <a:rPr lang="en-US" sz="6600" dirty="0">
                <a:solidFill>
                  <a:schemeClr val="tx1"/>
                </a:solidFill>
                <a:effectLst/>
                <a:latin typeface="Goudy Old Style" panose="02020502050305020303" pitchFamily="18" charset="77"/>
              </a:rPr>
              <a:t> I know how to be abased, and I know how to abound. Everywhere and in all things I have learned both to be full and to be hungry, both to abound and to suffer need. </a:t>
            </a:r>
            <a:r>
              <a:rPr lang="en-US" sz="6600" b="1" dirty="0">
                <a:solidFill>
                  <a:schemeClr val="tx1"/>
                </a:solidFill>
                <a:effectLst/>
                <a:latin typeface="Goudy Old Style" panose="02020502050305020303" pitchFamily="18" charset="77"/>
              </a:rPr>
              <a:t>13</a:t>
            </a:r>
            <a:r>
              <a:rPr lang="en-US" sz="6600" dirty="0">
                <a:solidFill>
                  <a:schemeClr val="tx1"/>
                </a:solidFill>
                <a:effectLst/>
                <a:latin typeface="Goudy Old Style" panose="02020502050305020303" pitchFamily="18" charset="77"/>
              </a:rPr>
              <a:t> I can do all things through Christ who strengthens me.</a:t>
            </a:r>
          </a:p>
        </p:txBody>
      </p:sp>
    </p:spTree>
    <p:extLst>
      <p:ext uri="{BB962C8B-B14F-4D97-AF65-F5344CB8AC3E}">
        <p14:creationId xmlns:p14="http://schemas.microsoft.com/office/powerpoint/2010/main" val="2196686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 CONSIDERING HIS CARE AND CONCERN FOR US, WHAT DO WE NEED TO BE AFRAID OF?">
            <a:extLst>
              <a:ext uri="{FF2B5EF4-FFF2-40B4-BE49-F238E27FC236}">
                <a16:creationId xmlns:a16="http://schemas.microsoft.com/office/drawing/2014/main" id="{110E63A0-DFC8-0B45-AF5C-91CD63F993DE}"/>
              </a:ext>
            </a:extLst>
          </p:cNvPr>
          <p:cNvSpPr txBox="1">
            <a:spLocks noGrp="1"/>
          </p:cNvSpPr>
          <p:nvPr>
            <p:ph type="title"/>
          </p:nvPr>
        </p:nvSpPr>
        <p:spPr>
          <a:xfrm>
            <a:off x="1524047" y="1024106"/>
            <a:ext cx="14292170" cy="1524000"/>
          </a:xfrm>
        </p:spPr>
        <p:txBody>
          <a:bodyPr lIns="50800" tIns="50800" rIns="50800" bIns="50800" anchor="ctr">
            <a:normAutofit/>
          </a:bodyPr>
          <a:lstStyle>
            <a:lvl1pPr defTabSz="457200">
              <a:defRPr sz="3500" b="1">
                <a:solidFill>
                  <a:srgbClr val="000000"/>
                </a:solidFill>
                <a:latin typeface="Marker Felt"/>
                <a:ea typeface="Marker Felt"/>
                <a:cs typeface="Marker Felt"/>
                <a:sym typeface="Marker Felt"/>
              </a:defRPr>
            </a:lvl1pPr>
          </a:lstStyle>
          <a:p>
            <a:pPr defTabSz="778972">
              <a:lnSpc>
                <a:spcPct val="90000"/>
              </a:lnSpc>
            </a:pPr>
            <a:r>
              <a:rPr lang="en-US" sz="6000" dirty="0">
                <a:latin typeface="Baskerville" panose="02020502070401020303" pitchFamily="18" charset="0"/>
                <a:ea typeface="Baskerville" panose="02020502070401020303" pitchFamily="18" charset="0"/>
              </a:rPr>
              <a:t>“</a:t>
            </a:r>
            <a:r>
              <a:rPr lang="en-US" sz="6000" i="1" dirty="0">
                <a:latin typeface="Baskerville" panose="02020502070401020303" pitchFamily="18" charset="0"/>
                <a:ea typeface="Baskerville" panose="02020502070401020303" pitchFamily="18" charset="0"/>
              </a:rPr>
              <a:t>Why are you so afraid?”</a:t>
            </a:r>
            <a:endParaRPr lang="en-US" sz="6000" b="0" i="0" u="none" strike="noStrike" cap="all" spc="0" baseline="0" dirty="0">
              <a:solidFill>
                <a:srgbClr val="AF6D51"/>
              </a:solidFill>
              <a:uFillTx/>
              <a:latin typeface="+mn-lt"/>
              <a:ea typeface="+mn-ea"/>
              <a:cs typeface="+mn-cs"/>
              <a:sym typeface="Baskerville"/>
            </a:endParaRPr>
          </a:p>
        </p:txBody>
      </p:sp>
      <p:pic>
        <p:nvPicPr>
          <p:cNvPr id="3" name="his-eye-is-on-the-sparrow-oil-b.tiff" descr="his-eye-is-on-the-sparrow-oil-b.tiff">
            <a:extLst>
              <a:ext uri="{FF2B5EF4-FFF2-40B4-BE49-F238E27FC236}">
                <a16:creationId xmlns:a16="http://schemas.microsoft.com/office/drawing/2014/main" id="{CC3AF941-304E-BA7A-EB68-A24306799549}"/>
              </a:ext>
            </a:extLst>
          </p:cNvPr>
          <p:cNvPicPr>
            <a:picLocks noChangeAspect="1"/>
          </p:cNvPicPr>
          <p:nvPr/>
        </p:nvPicPr>
        <p:blipFill>
          <a:blip r:embed="rId2"/>
          <a:stretch>
            <a:fillRect/>
          </a:stretch>
        </p:blipFill>
        <p:spPr>
          <a:xfrm>
            <a:off x="4131980" y="2723745"/>
            <a:ext cx="9076301" cy="6325498"/>
          </a:xfrm>
          <a:prstGeom prst="rect">
            <a:avLst/>
          </a:prstGeom>
        </p:spPr>
      </p:pic>
    </p:spTree>
    <p:extLst>
      <p:ext uri="{BB962C8B-B14F-4D97-AF65-F5344CB8AC3E}">
        <p14:creationId xmlns:p14="http://schemas.microsoft.com/office/powerpoint/2010/main" val="3431335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Double-click to edit"/>
          <p:cNvSpPr txBox="1">
            <a:spLocks noGrp="1"/>
          </p:cNvSpPr>
          <p:nvPr>
            <p:ph type="body" sz="half" idx="1"/>
          </p:nvPr>
        </p:nvSpPr>
        <p:spPr>
          <a:xfrm>
            <a:off x="1152558" y="3755096"/>
            <a:ext cx="7873705" cy="5485957"/>
          </a:xfrm>
          <a:prstGeom prst="rect">
            <a:avLst/>
          </a:prstGeom>
        </p:spPr>
        <p:txBody>
          <a:bodyPr/>
          <a:lstStyle/>
          <a:p>
            <a:pPr marL="0" indent="0">
              <a:buNone/>
            </a:pPr>
            <a:r>
              <a:rPr lang="en-US" sz="3600" b="1" dirty="0">
                <a:solidFill>
                  <a:schemeClr val="tx1"/>
                </a:solidFill>
                <a:effectLst/>
                <a:latin typeface="Goudy Old Style" panose="02020502050305020303" pitchFamily="18" charset="77"/>
              </a:rPr>
              <a:t>Romans 6:1-4 </a:t>
            </a:r>
            <a:r>
              <a:rPr lang="en-US" sz="3600" b="1" dirty="0">
                <a:solidFill>
                  <a:schemeClr val="tx1"/>
                </a:solidFill>
                <a:latin typeface="Goudy Old Style" panose="02020502050305020303" pitchFamily="18" charset="77"/>
              </a:rPr>
              <a:t>| </a:t>
            </a:r>
            <a:r>
              <a:rPr lang="en-US" sz="3600" dirty="0">
                <a:solidFill>
                  <a:schemeClr val="tx1"/>
                </a:solidFill>
                <a:latin typeface="Goudy Old Style" panose="02020502050305020303" pitchFamily="18" charset="77"/>
              </a:rPr>
              <a:t>What shall we say then? Are we to continue in sin that grace may abound? </a:t>
            </a:r>
            <a:r>
              <a:rPr lang="en-US" sz="3600" b="1" dirty="0">
                <a:solidFill>
                  <a:schemeClr val="tx1"/>
                </a:solidFill>
                <a:latin typeface="Goudy Old Style" panose="02020502050305020303" pitchFamily="18" charset="77"/>
              </a:rPr>
              <a:t>2</a:t>
            </a:r>
            <a:r>
              <a:rPr lang="en-US" sz="3600" dirty="0">
                <a:solidFill>
                  <a:schemeClr val="tx1"/>
                </a:solidFill>
                <a:latin typeface="Goudy Old Style" panose="02020502050305020303" pitchFamily="18" charset="77"/>
              </a:rPr>
              <a:t> By no means! How can we who died to sin still live in it? </a:t>
            </a:r>
            <a:r>
              <a:rPr lang="en-US" sz="3600" b="1" dirty="0">
                <a:solidFill>
                  <a:schemeClr val="tx1"/>
                </a:solidFill>
                <a:latin typeface="Goudy Old Style" panose="02020502050305020303" pitchFamily="18" charset="77"/>
              </a:rPr>
              <a:t>3</a:t>
            </a:r>
            <a:r>
              <a:rPr lang="en-US" sz="3600" dirty="0">
                <a:solidFill>
                  <a:schemeClr val="tx1"/>
                </a:solidFill>
                <a:latin typeface="Goudy Old Style" panose="02020502050305020303" pitchFamily="18" charset="77"/>
              </a:rPr>
              <a:t> Do you not know that all of us who have been baptized into Christ Jesus were baptized into his death? </a:t>
            </a:r>
            <a:r>
              <a:rPr lang="en-US" sz="3600" b="1" dirty="0">
                <a:solidFill>
                  <a:schemeClr val="tx1"/>
                </a:solidFill>
                <a:latin typeface="Goudy Old Style" panose="02020502050305020303" pitchFamily="18" charset="77"/>
              </a:rPr>
              <a:t>4</a:t>
            </a:r>
            <a:r>
              <a:rPr lang="en-US" sz="3600" dirty="0">
                <a:solidFill>
                  <a:schemeClr val="tx1"/>
                </a:solidFill>
                <a:latin typeface="Goudy Old Style" panose="02020502050305020303" pitchFamily="18" charset="77"/>
              </a:rPr>
              <a:t> We were buried therefore with him by baptism into death, in order that, just as Christ was raised from the dead by the glory of the Father, we too might walk in newness of life.</a:t>
            </a:r>
          </a:p>
          <a:p>
            <a:endParaRPr sz="5400" b="1" dirty="0">
              <a:latin typeface="Goudy Old Style" panose="02020502050305020303" pitchFamily="18" charset="77"/>
            </a:endParaRPr>
          </a:p>
        </p:txBody>
      </p:sp>
      <p:pic>
        <p:nvPicPr>
          <p:cNvPr id="404" name="his-eye-is-on-the-sparrow-oil-b.tiff" descr="his-eye-is-on-the-sparrow-oil-b.tiff"/>
          <p:cNvPicPr>
            <a:picLocks/>
          </p:cNvPicPr>
          <p:nvPr/>
        </p:nvPicPr>
        <p:blipFill>
          <a:blip r:embed="rId2"/>
          <a:stretch>
            <a:fillRect/>
          </a:stretch>
        </p:blipFill>
        <p:spPr>
          <a:xfrm>
            <a:off x="9076581" y="3249037"/>
            <a:ext cx="6807409" cy="4569635"/>
          </a:xfrm>
          <a:prstGeom prst="rect">
            <a:avLst/>
          </a:prstGeom>
        </p:spPr>
      </p:pic>
      <p:sp>
        <p:nvSpPr>
          <p:cNvPr id="405" name="“HIS EYE IS ON THE SPARROW”"/>
          <p:cNvSpPr/>
          <p:nvPr/>
        </p:nvSpPr>
        <p:spPr>
          <a:xfrm>
            <a:off x="8833987" y="8127991"/>
            <a:ext cx="7292599" cy="7114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lgn="ctr">
              <a:defRPr sz="2800" b="1" cap="all">
                <a:latin typeface="Marker Felt"/>
                <a:ea typeface="Marker Felt"/>
                <a:cs typeface="Marker Felt"/>
                <a:sym typeface="Marker Felt"/>
              </a:defRPr>
            </a:lvl1pPr>
          </a:lstStyle>
          <a:p>
            <a:r>
              <a:rPr sz="3734" dirty="0">
                <a:latin typeface="Goudy Old Style" panose="02020502050305020303" pitchFamily="18" charset="77"/>
              </a:rPr>
              <a:t>“HIS EYE IS ON THE SPARROW”</a:t>
            </a:r>
          </a:p>
        </p:txBody>
      </p:sp>
      <p:sp>
        <p:nvSpPr>
          <p:cNvPr id="8" name="I. CONSIDERING HIS CARE AND CONCERN FOR US, WHAT DO WE NEED TO BE AFRAID OF?">
            <a:extLst>
              <a:ext uri="{FF2B5EF4-FFF2-40B4-BE49-F238E27FC236}">
                <a16:creationId xmlns:a16="http://schemas.microsoft.com/office/drawing/2014/main" id="{110E63A0-DFC8-0B45-AF5C-91CD63F993DE}"/>
              </a:ext>
            </a:extLst>
          </p:cNvPr>
          <p:cNvSpPr txBox="1">
            <a:spLocks noGrp="1"/>
          </p:cNvSpPr>
          <p:nvPr>
            <p:ph type="title"/>
          </p:nvPr>
        </p:nvSpPr>
        <p:spPr>
          <a:xfrm>
            <a:off x="1524046" y="1172928"/>
            <a:ext cx="14292170" cy="1524000"/>
          </a:xfrm>
          <a:prstGeom prst="rect">
            <a:avLst/>
          </a:prstGeom>
        </p:spPr>
        <p:txBody>
          <a:bodyPr/>
          <a:lstStyle>
            <a:lvl1pPr defTabSz="457200">
              <a:defRPr sz="3500" b="1">
                <a:solidFill>
                  <a:srgbClr val="000000"/>
                </a:solidFill>
                <a:latin typeface="Marker Felt"/>
                <a:ea typeface="Marker Felt"/>
                <a:cs typeface="Marker Felt"/>
                <a:sym typeface="Marker Felt"/>
              </a:defRPr>
            </a:lvl1pPr>
          </a:lstStyle>
          <a:p>
            <a:r>
              <a:rPr lang="en-US" sz="5400" dirty="0">
                <a:latin typeface="Baskerville" panose="02020502070401020303" pitchFamily="18" charset="0"/>
                <a:ea typeface="Baskerville" panose="02020502070401020303" pitchFamily="18" charset="0"/>
              </a:rPr>
              <a:t>II. WHY WOULD WE STILL LIVE IN SIN?</a:t>
            </a:r>
            <a:endParaRPr sz="5400"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4039077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Double-click to edit"/>
          <p:cNvSpPr txBox="1">
            <a:spLocks noGrp="1"/>
          </p:cNvSpPr>
          <p:nvPr>
            <p:ph type="body" sz="half" idx="1"/>
          </p:nvPr>
        </p:nvSpPr>
        <p:spPr>
          <a:xfrm>
            <a:off x="1152558" y="3755096"/>
            <a:ext cx="7873705" cy="5485957"/>
          </a:xfrm>
          <a:prstGeom prst="rect">
            <a:avLst/>
          </a:prstGeom>
        </p:spPr>
        <p:txBody>
          <a:bodyPr/>
          <a:lstStyle/>
          <a:p>
            <a:pPr marL="0" indent="0">
              <a:buNone/>
            </a:pPr>
            <a:r>
              <a:rPr lang="en-US" sz="4000" b="1" dirty="0">
                <a:solidFill>
                  <a:schemeClr val="tx1"/>
                </a:solidFill>
                <a:effectLst/>
                <a:latin typeface="Goudy Old Style" panose="02020502050305020303" pitchFamily="18" charset="77"/>
              </a:rPr>
              <a:t>Mark 8:34-36</a:t>
            </a:r>
            <a:r>
              <a:rPr lang="en-US" sz="4000" b="1" dirty="0">
                <a:solidFill>
                  <a:schemeClr val="tx1"/>
                </a:solidFill>
                <a:latin typeface="Goudy Old Style" panose="02020502050305020303" pitchFamily="18" charset="77"/>
              </a:rPr>
              <a:t>| </a:t>
            </a:r>
            <a:r>
              <a:rPr lang="en-US" sz="4000" dirty="0">
                <a:solidFill>
                  <a:schemeClr val="tx1"/>
                </a:solidFill>
                <a:latin typeface="Goudy Old Style" panose="02020502050305020303" pitchFamily="18" charset="77"/>
              </a:rPr>
              <a:t>And calling the crowd to him with his disciples, he said to them, “If anyone would come after me, let him deny himself and take up his cross and follow me. </a:t>
            </a:r>
            <a:r>
              <a:rPr lang="en-US" sz="4000" b="1" dirty="0">
                <a:solidFill>
                  <a:schemeClr val="tx1"/>
                </a:solidFill>
                <a:latin typeface="Goudy Old Style" panose="02020502050305020303" pitchFamily="18" charset="77"/>
              </a:rPr>
              <a:t>35</a:t>
            </a:r>
            <a:r>
              <a:rPr lang="en-US" sz="4000" dirty="0">
                <a:solidFill>
                  <a:schemeClr val="tx1"/>
                </a:solidFill>
                <a:latin typeface="Goudy Old Style" panose="02020502050305020303" pitchFamily="18" charset="77"/>
              </a:rPr>
              <a:t> For whoever would save his life will lose it, but whoever loses his life for my sake and the gospel’s will save it. </a:t>
            </a:r>
            <a:r>
              <a:rPr lang="en-US" sz="4000" b="1" dirty="0">
                <a:solidFill>
                  <a:schemeClr val="tx1"/>
                </a:solidFill>
                <a:latin typeface="Goudy Old Style" panose="02020502050305020303" pitchFamily="18" charset="77"/>
              </a:rPr>
              <a:t>36</a:t>
            </a:r>
            <a:r>
              <a:rPr lang="en-US" sz="4000" dirty="0">
                <a:solidFill>
                  <a:schemeClr val="tx1"/>
                </a:solidFill>
                <a:latin typeface="Goudy Old Style" panose="02020502050305020303" pitchFamily="18" charset="77"/>
              </a:rPr>
              <a:t> For what does it profit a man to gain the whole world and forfeit his soul? </a:t>
            </a:r>
          </a:p>
          <a:p>
            <a:endParaRPr sz="5400" b="1" dirty="0">
              <a:latin typeface="Goudy Old Style" panose="02020502050305020303" pitchFamily="18" charset="77"/>
            </a:endParaRPr>
          </a:p>
        </p:txBody>
      </p:sp>
      <p:pic>
        <p:nvPicPr>
          <p:cNvPr id="404" name="his-eye-is-on-the-sparrow-oil-b.tiff" descr="his-eye-is-on-the-sparrow-oil-b.tiff"/>
          <p:cNvPicPr>
            <a:picLocks/>
          </p:cNvPicPr>
          <p:nvPr/>
        </p:nvPicPr>
        <p:blipFill>
          <a:blip r:embed="rId2"/>
          <a:stretch>
            <a:fillRect/>
          </a:stretch>
        </p:blipFill>
        <p:spPr>
          <a:xfrm>
            <a:off x="9076581" y="3249037"/>
            <a:ext cx="6807409" cy="4569635"/>
          </a:xfrm>
          <a:prstGeom prst="rect">
            <a:avLst/>
          </a:prstGeom>
        </p:spPr>
      </p:pic>
      <p:sp>
        <p:nvSpPr>
          <p:cNvPr id="405" name="“HIS EYE IS ON THE SPARROW”"/>
          <p:cNvSpPr/>
          <p:nvPr/>
        </p:nvSpPr>
        <p:spPr>
          <a:xfrm>
            <a:off x="8833987" y="8127991"/>
            <a:ext cx="7292599" cy="711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7735" tIns="67735" rIns="67735" bIns="67735" anchor="ctr">
            <a:spAutoFit/>
          </a:bodyPr>
          <a:lstStyle>
            <a:lvl1pPr algn="ctr">
              <a:defRPr sz="2800" b="1" cap="all">
                <a:latin typeface="Marker Felt"/>
                <a:ea typeface="Marker Felt"/>
                <a:cs typeface="Marker Felt"/>
                <a:sym typeface="Marker Felt"/>
              </a:defRPr>
            </a:lvl1pPr>
          </a:lstStyle>
          <a:p>
            <a:r>
              <a:rPr sz="3734" dirty="0">
                <a:latin typeface="Goudy Old Style" panose="02020502050305020303" pitchFamily="18" charset="77"/>
              </a:rPr>
              <a:t>“HIS EYE IS ON THE SPARROW”</a:t>
            </a:r>
          </a:p>
        </p:txBody>
      </p:sp>
      <p:sp>
        <p:nvSpPr>
          <p:cNvPr id="8" name="I. CONSIDERING HIS CARE AND CONCERN FOR US, WHAT DO WE NEED TO BE AFRAID OF?">
            <a:extLst>
              <a:ext uri="{FF2B5EF4-FFF2-40B4-BE49-F238E27FC236}">
                <a16:creationId xmlns:a16="http://schemas.microsoft.com/office/drawing/2014/main" id="{110E63A0-DFC8-0B45-AF5C-91CD63F993DE}"/>
              </a:ext>
            </a:extLst>
          </p:cNvPr>
          <p:cNvSpPr txBox="1">
            <a:spLocks noGrp="1"/>
          </p:cNvSpPr>
          <p:nvPr>
            <p:ph type="title"/>
          </p:nvPr>
        </p:nvSpPr>
        <p:spPr>
          <a:xfrm>
            <a:off x="1524046" y="1172928"/>
            <a:ext cx="14292170" cy="1524000"/>
          </a:xfrm>
          <a:prstGeom prst="rect">
            <a:avLst/>
          </a:prstGeom>
        </p:spPr>
        <p:txBody>
          <a:bodyPr/>
          <a:lstStyle>
            <a:lvl1pPr defTabSz="457200">
              <a:defRPr sz="3500" b="1">
                <a:solidFill>
                  <a:srgbClr val="000000"/>
                </a:solidFill>
                <a:latin typeface="Marker Felt"/>
                <a:ea typeface="Marker Felt"/>
                <a:cs typeface="Marker Felt"/>
                <a:sym typeface="Marker Felt"/>
              </a:defRPr>
            </a:lvl1pPr>
          </a:lstStyle>
          <a:p>
            <a:r>
              <a:rPr lang="en-US" sz="5400" dirty="0">
                <a:latin typeface="Baskerville" panose="02020502070401020303" pitchFamily="18" charset="0"/>
                <a:ea typeface="Baskerville" panose="02020502070401020303" pitchFamily="18" charset="0"/>
              </a:rPr>
              <a:t>II. WHY WOULD WE STILL LIVE IN SIN?</a:t>
            </a:r>
            <a:endParaRPr sz="5400"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1723157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his-eye-is-on-the-sparrow-oil-b.tiff" descr="his-eye-is-on-the-sparrow-oil-b.tiff"/>
          <p:cNvPicPr>
            <a:picLocks noGrp="1"/>
          </p:cNvPicPr>
          <p:nvPr>
            <p:ph type="pic" idx="21"/>
          </p:nvPr>
        </p:nvPicPr>
        <p:blipFill>
          <a:blip r:embed="rId2"/>
          <a:stretch>
            <a:fillRect/>
          </a:stretch>
        </p:blipFill>
        <p:spPr>
          <a:xfrm>
            <a:off x="345802" y="-383193"/>
            <a:ext cx="9646002" cy="6593404"/>
          </a:xfrm>
          <a:prstGeom prst="rect">
            <a:avLst/>
          </a:prstGeom>
        </p:spPr>
      </p:pic>
      <p:sp>
        <p:nvSpPr>
          <p:cNvPr id="349" name="“HIS EYE IS ON THE SPARROW”…"/>
          <p:cNvSpPr txBox="1">
            <a:spLocks noGrp="1"/>
          </p:cNvSpPr>
          <p:nvPr>
            <p:ph type="title"/>
          </p:nvPr>
        </p:nvSpPr>
        <p:spPr>
          <a:xfrm>
            <a:off x="862243" y="6593404"/>
            <a:ext cx="15613010" cy="2641681"/>
          </a:xfrm>
          <a:prstGeom prst="rect">
            <a:avLst/>
          </a:prstGeom>
        </p:spPr>
        <p:txBody>
          <a:bodyPr/>
          <a:lstStyle/>
          <a:p>
            <a:pPr defTabSz="609630">
              <a:defRPr sz="6400" b="1">
                <a:solidFill>
                  <a:srgbClr val="000000"/>
                </a:solidFill>
                <a:latin typeface="Marker Felt"/>
                <a:ea typeface="Marker Felt"/>
                <a:cs typeface="Marker Felt"/>
                <a:sym typeface="Marker Felt"/>
              </a:defRPr>
            </a:pPr>
            <a:r>
              <a:rPr sz="8000" dirty="0">
                <a:solidFill>
                  <a:srgbClr val="563F29"/>
                </a:solidFill>
                <a:latin typeface="Goudy Old Style" panose="02020502050305020303" pitchFamily="18" charset="77"/>
              </a:rPr>
              <a:t>“HIS EYE IS ON THE SPARROW”</a:t>
            </a:r>
          </a:p>
          <a:p>
            <a:pPr defTabSz="609630">
              <a:defRPr sz="2400" b="1" i="1">
                <a:solidFill>
                  <a:srgbClr val="000000"/>
                </a:solidFill>
              </a:defRPr>
            </a:pPr>
            <a:r>
              <a:rPr sz="3600" dirty="0">
                <a:solidFill>
                  <a:srgbClr val="563F29"/>
                </a:solidFill>
                <a:latin typeface="Goudy Old Style" panose="02020502050305020303" pitchFamily="18" charset="77"/>
              </a:rPr>
              <a:t>The Parable of the Sparrow and Hairs</a:t>
            </a:r>
          </a:p>
        </p:txBody>
      </p:sp>
      <p:grpSp>
        <p:nvGrpSpPr>
          <p:cNvPr id="2" name="martin_cd.tiff">
            <a:extLst>
              <a:ext uri="{FF2B5EF4-FFF2-40B4-BE49-F238E27FC236}">
                <a16:creationId xmlns:a16="http://schemas.microsoft.com/office/drawing/2014/main" id="{0391D615-5189-9113-6E0D-DE1CF68D8A26}"/>
              </a:ext>
            </a:extLst>
          </p:cNvPr>
          <p:cNvGrpSpPr>
            <a:grpSpLocks noChangeAspect="1"/>
          </p:cNvGrpSpPr>
          <p:nvPr/>
        </p:nvGrpSpPr>
        <p:grpSpPr>
          <a:xfrm>
            <a:off x="12092439" y="0"/>
            <a:ext cx="3995422" cy="5347758"/>
            <a:chOff x="0" y="0"/>
            <a:chExt cx="3632200" cy="4861595"/>
          </a:xfrm>
        </p:grpSpPr>
        <p:pic>
          <p:nvPicPr>
            <p:cNvPr id="3" name="martin_cd.tiff" descr="martin_cd.tiff">
              <a:extLst>
                <a:ext uri="{FF2B5EF4-FFF2-40B4-BE49-F238E27FC236}">
                  <a16:creationId xmlns:a16="http://schemas.microsoft.com/office/drawing/2014/main" id="{52D3F6C3-868A-9DCB-F215-F1714DC5BA16}"/>
                </a:ext>
              </a:extLst>
            </p:cNvPr>
            <p:cNvPicPr>
              <a:picLocks noChangeAspect="1"/>
            </p:cNvPicPr>
            <p:nvPr/>
          </p:nvPicPr>
          <p:blipFill>
            <a:blip r:embed="rId3"/>
            <a:srcRect b="299"/>
            <a:stretch>
              <a:fillRect/>
            </a:stretch>
          </p:blipFill>
          <p:spPr>
            <a:xfrm>
              <a:off x="203200" y="223472"/>
              <a:ext cx="3225800" cy="4422224"/>
            </a:xfrm>
            <a:prstGeom prst="rect">
              <a:avLst/>
            </a:prstGeom>
            <a:ln>
              <a:noFill/>
            </a:ln>
            <a:effectLst/>
          </p:spPr>
        </p:pic>
        <p:pic>
          <p:nvPicPr>
            <p:cNvPr id="4" name="martin_cd.tiff" descr="martin_cd.tiff">
              <a:extLst>
                <a:ext uri="{FF2B5EF4-FFF2-40B4-BE49-F238E27FC236}">
                  <a16:creationId xmlns:a16="http://schemas.microsoft.com/office/drawing/2014/main" id="{1F37BC12-1621-BF51-EB2D-D321F5CECCF0}"/>
                </a:ext>
              </a:extLst>
            </p:cNvPr>
            <p:cNvPicPr>
              <a:picLocks/>
            </p:cNvPicPr>
            <p:nvPr/>
          </p:nvPicPr>
          <p:blipFill>
            <a:blip r:embed="rId4"/>
            <a:stretch>
              <a:fillRect/>
            </a:stretch>
          </p:blipFill>
          <p:spPr>
            <a:xfrm>
              <a:off x="0" y="0"/>
              <a:ext cx="3632200" cy="4861596"/>
            </a:xfrm>
            <a:prstGeom prst="rect">
              <a:avLst/>
            </a:prstGeom>
            <a:effectLst/>
          </p:spPr>
        </p:pic>
      </p:grpSp>
      <p:sp>
        <p:nvSpPr>
          <p:cNvPr id="5" name="Civilla Martin">
            <a:extLst>
              <a:ext uri="{FF2B5EF4-FFF2-40B4-BE49-F238E27FC236}">
                <a16:creationId xmlns:a16="http://schemas.microsoft.com/office/drawing/2014/main" id="{031B61D3-A85E-E0A9-6D7B-75F6901CDB68}"/>
              </a:ext>
            </a:extLst>
          </p:cNvPr>
          <p:cNvSpPr/>
          <p:nvPr/>
        </p:nvSpPr>
        <p:spPr>
          <a:xfrm>
            <a:off x="10288500" y="4860828"/>
            <a:ext cx="7603299" cy="15409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anchor="ctr"/>
          <a:lstStyle>
            <a:lvl1pPr algn="ctr" defTabSz="584200">
              <a:defRPr sz="3300">
                <a:solidFill>
                  <a:srgbClr val="FFFFFF"/>
                </a:solidFill>
                <a:latin typeface="+mj-lt"/>
                <a:ea typeface="+mj-ea"/>
                <a:cs typeface="+mj-cs"/>
                <a:sym typeface="Times Roman"/>
              </a:defRPr>
            </a:lvl1pPr>
          </a:lstStyle>
          <a:p>
            <a:r>
              <a:rPr sz="4400" dirty="0" err="1"/>
              <a:t>Civilla</a:t>
            </a:r>
            <a:r>
              <a:rPr sz="4400" dirty="0"/>
              <a:t> Martin</a:t>
            </a:r>
          </a:p>
        </p:txBody>
      </p:sp>
    </p:spTree>
    <p:extLst>
      <p:ext uri="{BB962C8B-B14F-4D97-AF65-F5344CB8AC3E}">
        <p14:creationId xmlns:p14="http://schemas.microsoft.com/office/powerpoint/2010/main" val="3601453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his-eye-is-on-the-sparrow-oil-b.tiff" descr="his-eye-is-on-the-sparrow-oil-b.tiff"/>
          <p:cNvPicPr>
            <a:picLocks noGrp="1"/>
          </p:cNvPicPr>
          <p:nvPr>
            <p:ph type="pic" idx="21"/>
          </p:nvPr>
        </p:nvPicPr>
        <p:blipFill>
          <a:blip r:embed="rId2"/>
          <a:stretch>
            <a:fillRect/>
          </a:stretch>
        </p:blipFill>
        <p:spPr>
          <a:xfrm>
            <a:off x="345802" y="-383193"/>
            <a:ext cx="9646002" cy="6593404"/>
          </a:xfrm>
          <a:prstGeom prst="rect">
            <a:avLst/>
          </a:prstGeom>
        </p:spPr>
      </p:pic>
      <p:sp>
        <p:nvSpPr>
          <p:cNvPr id="349" name="“HIS EYE IS ON THE SPARROW”…"/>
          <p:cNvSpPr txBox="1">
            <a:spLocks noGrp="1"/>
          </p:cNvSpPr>
          <p:nvPr>
            <p:ph type="title"/>
          </p:nvPr>
        </p:nvSpPr>
        <p:spPr>
          <a:xfrm>
            <a:off x="862243" y="6593404"/>
            <a:ext cx="15613010" cy="2641681"/>
          </a:xfrm>
          <a:prstGeom prst="rect">
            <a:avLst/>
          </a:prstGeom>
        </p:spPr>
        <p:txBody>
          <a:bodyPr/>
          <a:lstStyle/>
          <a:p>
            <a:pPr defTabSz="609630">
              <a:defRPr sz="6400" b="1">
                <a:solidFill>
                  <a:srgbClr val="000000"/>
                </a:solidFill>
                <a:latin typeface="Marker Felt"/>
                <a:ea typeface="Marker Felt"/>
                <a:cs typeface="Marker Felt"/>
                <a:sym typeface="Marker Felt"/>
              </a:defRPr>
            </a:pPr>
            <a:r>
              <a:rPr sz="8000" dirty="0">
                <a:solidFill>
                  <a:srgbClr val="563F29"/>
                </a:solidFill>
                <a:latin typeface="Goudy Old Style" panose="02020502050305020303" pitchFamily="18" charset="77"/>
              </a:rPr>
              <a:t>“HIS EYE IS ON THE SPARROW”</a:t>
            </a:r>
          </a:p>
          <a:p>
            <a:pPr defTabSz="609630">
              <a:defRPr sz="2400" b="1" i="1">
                <a:solidFill>
                  <a:srgbClr val="000000"/>
                </a:solidFill>
              </a:defRPr>
            </a:pPr>
            <a:r>
              <a:rPr sz="3600" dirty="0">
                <a:solidFill>
                  <a:srgbClr val="563F29"/>
                </a:solidFill>
                <a:latin typeface="Goudy Old Style" panose="02020502050305020303" pitchFamily="18" charset="77"/>
              </a:rPr>
              <a:t>The Parable of the Sparrow and Hairs</a:t>
            </a:r>
          </a:p>
        </p:txBody>
      </p:sp>
      <p:grpSp>
        <p:nvGrpSpPr>
          <p:cNvPr id="2" name="martin_cd.tiff">
            <a:extLst>
              <a:ext uri="{FF2B5EF4-FFF2-40B4-BE49-F238E27FC236}">
                <a16:creationId xmlns:a16="http://schemas.microsoft.com/office/drawing/2014/main" id="{0391D615-5189-9113-6E0D-DE1CF68D8A26}"/>
              </a:ext>
            </a:extLst>
          </p:cNvPr>
          <p:cNvGrpSpPr>
            <a:grpSpLocks noChangeAspect="1"/>
          </p:cNvGrpSpPr>
          <p:nvPr/>
        </p:nvGrpSpPr>
        <p:grpSpPr>
          <a:xfrm>
            <a:off x="12092439" y="0"/>
            <a:ext cx="3995422" cy="5347758"/>
            <a:chOff x="0" y="0"/>
            <a:chExt cx="3632200" cy="4861595"/>
          </a:xfrm>
        </p:grpSpPr>
        <p:pic>
          <p:nvPicPr>
            <p:cNvPr id="3" name="martin_cd.tiff" descr="martin_cd.tiff">
              <a:extLst>
                <a:ext uri="{FF2B5EF4-FFF2-40B4-BE49-F238E27FC236}">
                  <a16:creationId xmlns:a16="http://schemas.microsoft.com/office/drawing/2014/main" id="{52D3F6C3-868A-9DCB-F215-F1714DC5BA16}"/>
                </a:ext>
              </a:extLst>
            </p:cNvPr>
            <p:cNvPicPr>
              <a:picLocks noChangeAspect="1"/>
            </p:cNvPicPr>
            <p:nvPr/>
          </p:nvPicPr>
          <p:blipFill>
            <a:blip r:embed="rId3"/>
            <a:srcRect b="299"/>
            <a:stretch>
              <a:fillRect/>
            </a:stretch>
          </p:blipFill>
          <p:spPr>
            <a:xfrm>
              <a:off x="203200" y="223472"/>
              <a:ext cx="3225800" cy="4422224"/>
            </a:xfrm>
            <a:prstGeom prst="rect">
              <a:avLst/>
            </a:prstGeom>
            <a:ln>
              <a:noFill/>
            </a:ln>
            <a:effectLst/>
          </p:spPr>
        </p:pic>
        <p:pic>
          <p:nvPicPr>
            <p:cNvPr id="4" name="martin_cd.tiff" descr="martin_cd.tiff">
              <a:extLst>
                <a:ext uri="{FF2B5EF4-FFF2-40B4-BE49-F238E27FC236}">
                  <a16:creationId xmlns:a16="http://schemas.microsoft.com/office/drawing/2014/main" id="{1F37BC12-1621-BF51-EB2D-D321F5CECCF0}"/>
                </a:ext>
              </a:extLst>
            </p:cNvPr>
            <p:cNvPicPr>
              <a:picLocks/>
            </p:cNvPicPr>
            <p:nvPr/>
          </p:nvPicPr>
          <p:blipFill>
            <a:blip r:embed="rId4"/>
            <a:stretch>
              <a:fillRect/>
            </a:stretch>
          </p:blipFill>
          <p:spPr>
            <a:xfrm>
              <a:off x="0" y="0"/>
              <a:ext cx="3632200" cy="4861596"/>
            </a:xfrm>
            <a:prstGeom prst="rect">
              <a:avLst/>
            </a:prstGeom>
            <a:effectLst/>
          </p:spPr>
        </p:pic>
      </p:grpSp>
      <p:sp>
        <p:nvSpPr>
          <p:cNvPr id="5" name="Civilla Martin">
            <a:extLst>
              <a:ext uri="{FF2B5EF4-FFF2-40B4-BE49-F238E27FC236}">
                <a16:creationId xmlns:a16="http://schemas.microsoft.com/office/drawing/2014/main" id="{031B61D3-A85E-E0A9-6D7B-75F6901CDB68}"/>
              </a:ext>
            </a:extLst>
          </p:cNvPr>
          <p:cNvSpPr/>
          <p:nvPr/>
        </p:nvSpPr>
        <p:spPr>
          <a:xfrm>
            <a:off x="10288500" y="4860828"/>
            <a:ext cx="7603299" cy="15409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anchor="ctr"/>
          <a:lstStyle>
            <a:lvl1pPr algn="ctr" defTabSz="584200">
              <a:defRPr sz="3300">
                <a:solidFill>
                  <a:srgbClr val="FFFFFF"/>
                </a:solidFill>
                <a:latin typeface="+mj-lt"/>
                <a:ea typeface="+mj-ea"/>
                <a:cs typeface="+mj-cs"/>
                <a:sym typeface="Times Roman"/>
              </a:defRPr>
            </a:lvl1pPr>
          </a:lstStyle>
          <a:p>
            <a:r>
              <a:rPr sz="4400" dirty="0" err="1"/>
              <a:t>Civilla</a:t>
            </a:r>
            <a:r>
              <a:rPr sz="4400" dirty="0"/>
              <a:t> Martin</a:t>
            </a:r>
          </a:p>
        </p:txBody>
      </p:sp>
    </p:spTree>
    <p:extLst>
      <p:ext uri="{BB962C8B-B14F-4D97-AF65-F5344CB8AC3E}">
        <p14:creationId xmlns:p14="http://schemas.microsoft.com/office/powerpoint/2010/main" val="3509658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his-eye-is-on-the-sparrow-oil-b.tiff" descr="his-eye-is-on-the-sparrow-oil-b.tiff"/>
          <p:cNvPicPr>
            <a:picLocks noGrp="1"/>
          </p:cNvPicPr>
          <p:nvPr>
            <p:ph type="pic" idx="21"/>
          </p:nvPr>
        </p:nvPicPr>
        <p:blipFill>
          <a:blip r:embed="rId2"/>
          <a:stretch>
            <a:fillRect/>
          </a:stretch>
        </p:blipFill>
        <p:spPr>
          <a:xfrm>
            <a:off x="345802" y="-383193"/>
            <a:ext cx="9646002" cy="6593404"/>
          </a:xfrm>
          <a:prstGeom prst="rect">
            <a:avLst/>
          </a:prstGeom>
        </p:spPr>
      </p:pic>
      <p:grpSp>
        <p:nvGrpSpPr>
          <p:cNvPr id="2" name="martin_cd.tiff">
            <a:extLst>
              <a:ext uri="{FF2B5EF4-FFF2-40B4-BE49-F238E27FC236}">
                <a16:creationId xmlns:a16="http://schemas.microsoft.com/office/drawing/2014/main" id="{0391D615-5189-9113-6E0D-DE1CF68D8A26}"/>
              </a:ext>
            </a:extLst>
          </p:cNvPr>
          <p:cNvGrpSpPr>
            <a:grpSpLocks noChangeAspect="1"/>
          </p:cNvGrpSpPr>
          <p:nvPr/>
        </p:nvGrpSpPr>
        <p:grpSpPr>
          <a:xfrm>
            <a:off x="12092439" y="0"/>
            <a:ext cx="3995422" cy="5347758"/>
            <a:chOff x="0" y="0"/>
            <a:chExt cx="3632200" cy="4861595"/>
          </a:xfrm>
        </p:grpSpPr>
        <p:pic>
          <p:nvPicPr>
            <p:cNvPr id="3" name="martin_cd.tiff" descr="martin_cd.tiff">
              <a:extLst>
                <a:ext uri="{FF2B5EF4-FFF2-40B4-BE49-F238E27FC236}">
                  <a16:creationId xmlns:a16="http://schemas.microsoft.com/office/drawing/2014/main" id="{52D3F6C3-868A-9DCB-F215-F1714DC5BA16}"/>
                </a:ext>
              </a:extLst>
            </p:cNvPr>
            <p:cNvPicPr>
              <a:picLocks noChangeAspect="1"/>
            </p:cNvPicPr>
            <p:nvPr/>
          </p:nvPicPr>
          <p:blipFill>
            <a:blip r:embed="rId3"/>
            <a:srcRect b="299"/>
            <a:stretch>
              <a:fillRect/>
            </a:stretch>
          </p:blipFill>
          <p:spPr>
            <a:xfrm>
              <a:off x="203200" y="223472"/>
              <a:ext cx="3225800" cy="4422224"/>
            </a:xfrm>
            <a:prstGeom prst="rect">
              <a:avLst/>
            </a:prstGeom>
            <a:ln>
              <a:noFill/>
            </a:ln>
            <a:effectLst/>
          </p:spPr>
        </p:pic>
        <p:pic>
          <p:nvPicPr>
            <p:cNvPr id="4" name="martin_cd.tiff" descr="martin_cd.tiff">
              <a:extLst>
                <a:ext uri="{FF2B5EF4-FFF2-40B4-BE49-F238E27FC236}">
                  <a16:creationId xmlns:a16="http://schemas.microsoft.com/office/drawing/2014/main" id="{1F37BC12-1621-BF51-EB2D-D321F5CECCF0}"/>
                </a:ext>
              </a:extLst>
            </p:cNvPr>
            <p:cNvPicPr>
              <a:picLocks/>
            </p:cNvPicPr>
            <p:nvPr/>
          </p:nvPicPr>
          <p:blipFill>
            <a:blip r:embed="rId4"/>
            <a:stretch>
              <a:fillRect/>
            </a:stretch>
          </p:blipFill>
          <p:spPr>
            <a:xfrm>
              <a:off x="0" y="0"/>
              <a:ext cx="3632200" cy="4861596"/>
            </a:xfrm>
            <a:prstGeom prst="rect">
              <a:avLst/>
            </a:prstGeom>
            <a:effectLst/>
          </p:spPr>
        </p:pic>
      </p:grpSp>
      <p:sp>
        <p:nvSpPr>
          <p:cNvPr id="5" name="Civilla Martin">
            <a:extLst>
              <a:ext uri="{FF2B5EF4-FFF2-40B4-BE49-F238E27FC236}">
                <a16:creationId xmlns:a16="http://schemas.microsoft.com/office/drawing/2014/main" id="{031B61D3-A85E-E0A9-6D7B-75F6901CDB68}"/>
              </a:ext>
            </a:extLst>
          </p:cNvPr>
          <p:cNvSpPr/>
          <p:nvPr/>
        </p:nvSpPr>
        <p:spPr>
          <a:xfrm>
            <a:off x="10288500" y="4860828"/>
            <a:ext cx="7603299" cy="15409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anchor="ctr"/>
          <a:lstStyle>
            <a:lvl1pPr algn="ctr" defTabSz="584200">
              <a:defRPr sz="3300">
                <a:solidFill>
                  <a:srgbClr val="FFFFFF"/>
                </a:solidFill>
                <a:latin typeface="+mj-lt"/>
                <a:ea typeface="+mj-ea"/>
                <a:cs typeface="+mj-cs"/>
                <a:sym typeface="Times Roman"/>
              </a:defRPr>
            </a:lvl1pPr>
          </a:lstStyle>
          <a:p>
            <a:r>
              <a:rPr sz="4400" dirty="0" err="1"/>
              <a:t>Civilla</a:t>
            </a:r>
            <a:r>
              <a:rPr sz="4400" dirty="0"/>
              <a:t> Martin</a:t>
            </a:r>
          </a:p>
        </p:txBody>
      </p:sp>
      <p:sp>
        <p:nvSpPr>
          <p:cNvPr id="9" name="1) Why should I feel discouraged, why should the shadows come, why should my heart be lonely and long for Heaven and home, when Jesus is my portion? My constant Friend is He: His eye is on the sparrow, and I know He watches me...">
            <a:extLst>
              <a:ext uri="{FF2B5EF4-FFF2-40B4-BE49-F238E27FC236}">
                <a16:creationId xmlns:a16="http://schemas.microsoft.com/office/drawing/2014/main" id="{785ED2E6-389E-4466-4DEB-C67545AB8F1B}"/>
              </a:ext>
            </a:extLst>
          </p:cNvPr>
          <p:cNvSpPr/>
          <p:nvPr/>
        </p:nvSpPr>
        <p:spPr>
          <a:xfrm>
            <a:off x="872092" y="6452479"/>
            <a:ext cx="15596077" cy="28452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anchor="ctr">
            <a:spAutoFit/>
          </a:bodyPr>
          <a:lstStyle/>
          <a:p>
            <a:pPr>
              <a:defRPr sz="3500">
                <a:latin typeface="Big Caslon Medium"/>
                <a:ea typeface="Big Caslon Medium"/>
                <a:cs typeface="Big Caslon Medium"/>
                <a:sym typeface="Big Caslon Medium"/>
              </a:defRPr>
            </a:pPr>
            <a:r>
              <a:rPr lang="en-US" sz="4400" dirty="0">
                <a:latin typeface="Times New Roman" panose="02020603050405020304" pitchFamily="18" charset="0"/>
                <a:cs typeface="Times New Roman" panose="02020603050405020304" pitchFamily="18" charset="0"/>
              </a:rPr>
              <a:t>1</a:t>
            </a:r>
            <a:r>
              <a:rPr sz="4400" dirty="0">
                <a:latin typeface="Times New Roman" panose="02020603050405020304" pitchFamily="18" charset="0"/>
                <a:cs typeface="Times New Roman" panose="02020603050405020304" pitchFamily="18" charset="0"/>
              </a:rPr>
              <a:t>) Why should I feel discouraged, why should the shadows come, why should my heart be lonely and long for Heaven and home, when Jesus is my portion? My constant Friend is He: His eye is on the sparrow, and I know He watches me... </a:t>
            </a:r>
          </a:p>
        </p:txBody>
      </p:sp>
    </p:spTree>
    <p:extLst>
      <p:ext uri="{BB962C8B-B14F-4D97-AF65-F5344CB8AC3E}">
        <p14:creationId xmlns:p14="http://schemas.microsoft.com/office/powerpoint/2010/main" val="3753096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his-eye-is-on-the-sparrow-oil-b.tiff" descr="his-eye-is-on-the-sparrow-oil-b.tiff"/>
          <p:cNvPicPr>
            <a:picLocks noGrp="1"/>
          </p:cNvPicPr>
          <p:nvPr>
            <p:ph type="pic" idx="21"/>
          </p:nvPr>
        </p:nvPicPr>
        <p:blipFill>
          <a:blip r:embed="rId2"/>
          <a:stretch>
            <a:fillRect/>
          </a:stretch>
        </p:blipFill>
        <p:spPr>
          <a:xfrm>
            <a:off x="345802" y="-383193"/>
            <a:ext cx="9646002" cy="6593404"/>
          </a:xfrm>
          <a:prstGeom prst="rect">
            <a:avLst/>
          </a:prstGeom>
        </p:spPr>
      </p:pic>
      <p:grpSp>
        <p:nvGrpSpPr>
          <p:cNvPr id="2" name="martin_cd.tiff">
            <a:extLst>
              <a:ext uri="{FF2B5EF4-FFF2-40B4-BE49-F238E27FC236}">
                <a16:creationId xmlns:a16="http://schemas.microsoft.com/office/drawing/2014/main" id="{0391D615-5189-9113-6E0D-DE1CF68D8A26}"/>
              </a:ext>
            </a:extLst>
          </p:cNvPr>
          <p:cNvGrpSpPr>
            <a:grpSpLocks noChangeAspect="1"/>
          </p:cNvGrpSpPr>
          <p:nvPr/>
        </p:nvGrpSpPr>
        <p:grpSpPr>
          <a:xfrm>
            <a:off x="12092439" y="0"/>
            <a:ext cx="3995422" cy="5347758"/>
            <a:chOff x="0" y="0"/>
            <a:chExt cx="3632200" cy="4861595"/>
          </a:xfrm>
        </p:grpSpPr>
        <p:pic>
          <p:nvPicPr>
            <p:cNvPr id="3" name="martin_cd.tiff" descr="martin_cd.tiff">
              <a:extLst>
                <a:ext uri="{FF2B5EF4-FFF2-40B4-BE49-F238E27FC236}">
                  <a16:creationId xmlns:a16="http://schemas.microsoft.com/office/drawing/2014/main" id="{52D3F6C3-868A-9DCB-F215-F1714DC5BA16}"/>
                </a:ext>
              </a:extLst>
            </p:cNvPr>
            <p:cNvPicPr>
              <a:picLocks noChangeAspect="1"/>
            </p:cNvPicPr>
            <p:nvPr/>
          </p:nvPicPr>
          <p:blipFill>
            <a:blip r:embed="rId3"/>
            <a:srcRect b="299"/>
            <a:stretch>
              <a:fillRect/>
            </a:stretch>
          </p:blipFill>
          <p:spPr>
            <a:xfrm>
              <a:off x="203200" y="223472"/>
              <a:ext cx="3225800" cy="4422224"/>
            </a:xfrm>
            <a:prstGeom prst="rect">
              <a:avLst/>
            </a:prstGeom>
            <a:ln>
              <a:noFill/>
            </a:ln>
            <a:effectLst/>
          </p:spPr>
        </p:pic>
        <p:pic>
          <p:nvPicPr>
            <p:cNvPr id="4" name="martin_cd.tiff" descr="martin_cd.tiff">
              <a:extLst>
                <a:ext uri="{FF2B5EF4-FFF2-40B4-BE49-F238E27FC236}">
                  <a16:creationId xmlns:a16="http://schemas.microsoft.com/office/drawing/2014/main" id="{1F37BC12-1621-BF51-EB2D-D321F5CECCF0}"/>
                </a:ext>
              </a:extLst>
            </p:cNvPr>
            <p:cNvPicPr>
              <a:picLocks/>
            </p:cNvPicPr>
            <p:nvPr/>
          </p:nvPicPr>
          <p:blipFill>
            <a:blip r:embed="rId4"/>
            <a:stretch>
              <a:fillRect/>
            </a:stretch>
          </p:blipFill>
          <p:spPr>
            <a:xfrm>
              <a:off x="0" y="0"/>
              <a:ext cx="3632200" cy="4861596"/>
            </a:xfrm>
            <a:prstGeom prst="rect">
              <a:avLst/>
            </a:prstGeom>
            <a:effectLst/>
          </p:spPr>
        </p:pic>
      </p:grpSp>
      <p:sp>
        <p:nvSpPr>
          <p:cNvPr id="5" name="Civilla Martin">
            <a:extLst>
              <a:ext uri="{FF2B5EF4-FFF2-40B4-BE49-F238E27FC236}">
                <a16:creationId xmlns:a16="http://schemas.microsoft.com/office/drawing/2014/main" id="{031B61D3-A85E-E0A9-6D7B-75F6901CDB68}"/>
              </a:ext>
            </a:extLst>
          </p:cNvPr>
          <p:cNvSpPr/>
          <p:nvPr/>
        </p:nvSpPr>
        <p:spPr>
          <a:xfrm>
            <a:off x="10288500" y="4860828"/>
            <a:ext cx="7603299" cy="15409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anchor="ctr"/>
          <a:lstStyle>
            <a:lvl1pPr algn="ctr" defTabSz="584200">
              <a:defRPr sz="3300">
                <a:solidFill>
                  <a:srgbClr val="FFFFFF"/>
                </a:solidFill>
                <a:latin typeface="+mj-lt"/>
                <a:ea typeface="+mj-ea"/>
                <a:cs typeface="+mj-cs"/>
                <a:sym typeface="Times Roman"/>
              </a:defRPr>
            </a:lvl1pPr>
          </a:lstStyle>
          <a:p>
            <a:r>
              <a:rPr sz="4400" dirty="0" err="1"/>
              <a:t>Civilla</a:t>
            </a:r>
            <a:r>
              <a:rPr sz="4400" dirty="0"/>
              <a:t> Martin</a:t>
            </a:r>
          </a:p>
        </p:txBody>
      </p:sp>
      <p:sp>
        <p:nvSpPr>
          <p:cNvPr id="9" name="1) Why should I feel discouraged, why should the shadows come, why should my heart be lonely and long for Heaven and home, when Jesus is my portion? My constant Friend is He: His eye is on the sparrow, and I know He watches me...">
            <a:extLst>
              <a:ext uri="{FF2B5EF4-FFF2-40B4-BE49-F238E27FC236}">
                <a16:creationId xmlns:a16="http://schemas.microsoft.com/office/drawing/2014/main" id="{785ED2E6-389E-4466-4DEB-C67545AB8F1B}"/>
              </a:ext>
            </a:extLst>
          </p:cNvPr>
          <p:cNvSpPr/>
          <p:nvPr/>
        </p:nvSpPr>
        <p:spPr>
          <a:xfrm>
            <a:off x="872092" y="6452479"/>
            <a:ext cx="15596077" cy="2845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anchor="ctr">
            <a:spAutoFit/>
          </a:bodyPr>
          <a:lstStyle/>
          <a:p>
            <a:pPr>
              <a:defRPr sz="3500">
                <a:latin typeface="Big Caslon Medium"/>
                <a:ea typeface="Big Caslon Medium"/>
                <a:cs typeface="Big Caslon Medium"/>
                <a:sym typeface="Big Caslon Medium"/>
              </a:defRPr>
            </a:pPr>
            <a:r>
              <a:rPr lang="en-US" sz="4400" dirty="0"/>
              <a:t>2) Let not your heart be troubled," His tender word I hear, and resting on His goodness, I lose my doubts and fears; though by the path He leadeth but one step I may see: His eye is on the sparrow, and I know He watches me...</a:t>
            </a:r>
          </a:p>
        </p:txBody>
      </p:sp>
    </p:spTree>
    <p:extLst>
      <p:ext uri="{BB962C8B-B14F-4D97-AF65-F5344CB8AC3E}">
        <p14:creationId xmlns:p14="http://schemas.microsoft.com/office/powerpoint/2010/main" val="874376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his-eye-is-on-the-sparrow-oil-b.tiff" descr="his-eye-is-on-the-sparrow-oil-b.tiff"/>
          <p:cNvPicPr>
            <a:picLocks noGrp="1"/>
          </p:cNvPicPr>
          <p:nvPr>
            <p:ph type="pic" idx="21"/>
          </p:nvPr>
        </p:nvPicPr>
        <p:blipFill>
          <a:blip r:embed="rId3"/>
          <a:stretch>
            <a:fillRect/>
          </a:stretch>
        </p:blipFill>
        <p:spPr>
          <a:xfrm>
            <a:off x="345802" y="-383193"/>
            <a:ext cx="9646002" cy="6593404"/>
          </a:xfrm>
          <a:prstGeom prst="rect">
            <a:avLst/>
          </a:prstGeom>
        </p:spPr>
      </p:pic>
      <p:grpSp>
        <p:nvGrpSpPr>
          <p:cNvPr id="2" name="martin_cd.tiff">
            <a:extLst>
              <a:ext uri="{FF2B5EF4-FFF2-40B4-BE49-F238E27FC236}">
                <a16:creationId xmlns:a16="http://schemas.microsoft.com/office/drawing/2014/main" id="{0391D615-5189-9113-6E0D-DE1CF68D8A26}"/>
              </a:ext>
            </a:extLst>
          </p:cNvPr>
          <p:cNvGrpSpPr>
            <a:grpSpLocks noChangeAspect="1"/>
          </p:cNvGrpSpPr>
          <p:nvPr/>
        </p:nvGrpSpPr>
        <p:grpSpPr>
          <a:xfrm>
            <a:off x="12092439" y="0"/>
            <a:ext cx="3995422" cy="5347758"/>
            <a:chOff x="0" y="0"/>
            <a:chExt cx="3632200" cy="4861595"/>
          </a:xfrm>
        </p:grpSpPr>
        <p:pic>
          <p:nvPicPr>
            <p:cNvPr id="3" name="martin_cd.tiff" descr="martin_cd.tiff">
              <a:extLst>
                <a:ext uri="{FF2B5EF4-FFF2-40B4-BE49-F238E27FC236}">
                  <a16:creationId xmlns:a16="http://schemas.microsoft.com/office/drawing/2014/main" id="{52D3F6C3-868A-9DCB-F215-F1714DC5BA16}"/>
                </a:ext>
              </a:extLst>
            </p:cNvPr>
            <p:cNvPicPr>
              <a:picLocks noChangeAspect="1"/>
            </p:cNvPicPr>
            <p:nvPr/>
          </p:nvPicPr>
          <p:blipFill>
            <a:blip r:embed="rId4"/>
            <a:srcRect b="299"/>
            <a:stretch>
              <a:fillRect/>
            </a:stretch>
          </p:blipFill>
          <p:spPr>
            <a:xfrm>
              <a:off x="203200" y="223472"/>
              <a:ext cx="3225800" cy="4422224"/>
            </a:xfrm>
            <a:prstGeom prst="rect">
              <a:avLst/>
            </a:prstGeom>
            <a:ln>
              <a:noFill/>
            </a:ln>
            <a:effectLst/>
          </p:spPr>
        </p:pic>
        <p:pic>
          <p:nvPicPr>
            <p:cNvPr id="4" name="martin_cd.tiff" descr="martin_cd.tiff">
              <a:extLst>
                <a:ext uri="{FF2B5EF4-FFF2-40B4-BE49-F238E27FC236}">
                  <a16:creationId xmlns:a16="http://schemas.microsoft.com/office/drawing/2014/main" id="{1F37BC12-1621-BF51-EB2D-D321F5CECCF0}"/>
                </a:ext>
              </a:extLst>
            </p:cNvPr>
            <p:cNvPicPr>
              <a:picLocks/>
            </p:cNvPicPr>
            <p:nvPr/>
          </p:nvPicPr>
          <p:blipFill>
            <a:blip r:embed="rId5"/>
            <a:stretch>
              <a:fillRect/>
            </a:stretch>
          </p:blipFill>
          <p:spPr>
            <a:xfrm>
              <a:off x="0" y="0"/>
              <a:ext cx="3632200" cy="4861596"/>
            </a:xfrm>
            <a:prstGeom prst="rect">
              <a:avLst/>
            </a:prstGeom>
            <a:effectLst/>
          </p:spPr>
        </p:pic>
      </p:grpSp>
      <p:sp>
        <p:nvSpPr>
          <p:cNvPr id="5" name="Civilla Martin">
            <a:extLst>
              <a:ext uri="{FF2B5EF4-FFF2-40B4-BE49-F238E27FC236}">
                <a16:creationId xmlns:a16="http://schemas.microsoft.com/office/drawing/2014/main" id="{031B61D3-A85E-E0A9-6D7B-75F6901CDB68}"/>
              </a:ext>
            </a:extLst>
          </p:cNvPr>
          <p:cNvSpPr/>
          <p:nvPr/>
        </p:nvSpPr>
        <p:spPr>
          <a:xfrm>
            <a:off x="10288500" y="4860828"/>
            <a:ext cx="7603299" cy="15409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anchor="ctr"/>
          <a:lstStyle>
            <a:lvl1pPr algn="ctr" defTabSz="584200">
              <a:defRPr sz="3300">
                <a:solidFill>
                  <a:srgbClr val="FFFFFF"/>
                </a:solidFill>
                <a:latin typeface="+mj-lt"/>
                <a:ea typeface="+mj-ea"/>
                <a:cs typeface="+mj-cs"/>
                <a:sym typeface="Times Roman"/>
              </a:defRPr>
            </a:lvl1pPr>
          </a:lstStyle>
          <a:p>
            <a:r>
              <a:rPr sz="4400" dirty="0" err="1"/>
              <a:t>Civilla</a:t>
            </a:r>
            <a:r>
              <a:rPr sz="4400" dirty="0"/>
              <a:t> Martin</a:t>
            </a:r>
          </a:p>
        </p:txBody>
      </p:sp>
      <p:sp>
        <p:nvSpPr>
          <p:cNvPr id="9" name="1) Why should I feel discouraged, why should the shadows come, why should my heart be lonely and long for Heaven and home, when Jesus is my portion? My constant Friend is He: His eye is on the sparrow, and I know He watches me...">
            <a:extLst>
              <a:ext uri="{FF2B5EF4-FFF2-40B4-BE49-F238E27FC236}">
                <a16:creationId xmlns:a16="http://schemas.microsoft.com/office/drawing/2014/main" id="{785ED2E6-389E-4466-4DEB-C67545AB8F1B}"/>
              </a:ext>
            </a:extLst>
          </p:cNvPr>
          <p:cNvSpPr/>
          <p:nvPr/>
        </p:nvSpPr>
        <p:spPr>
          <a:xfrm>
            <a:off x="872092" y="6452479"/>
            <a:ext cx="15596077" cy="28452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anchor="ctr">
            <a:spAutoFit/>
          </a:bodyPr>
          <a:lstStyle/>
          <a:p>
            <a:pPr>
              <a:defRPr sz="3500">
                <a:latin typeface="Big Caslon Medium"/>
                <a:ea typeface="Big Caslon Medium"/>
                <a:cs typeface="Big Caslon Medium"/>
                <a:sym typeface="Big Caslon Medium"/>
              </a:defRPr>
            </a:pPr>
            <a:r>
              <a:rPr lang="en-US" sz="4400" dirty="0"/>
              <a:t>3) Whenever I am tempted, whenever clouds arise, when songs give place to sighing, when hope within me dies, I draw the closer to Him; from care He sets me free; His eye is on the sparrow, and I know He watches me...</a:t>
            </a:r>
          </a:p>
        </p:txBody>
      </p:sp>
    </p:spTree>
    <p:extLst>
      <p:ext uri="{BB962C8B-B14F-4D97-AF65-F5344CB8AC3E}">
        <p14:creationId xmlns:p14="http://schemas.microsoft.com/office/powerpoint/2010/main" val="3287374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his-eye-is-on-the-sparrow-oil-b.tiff" descr="his-eye-is-on-the-sparrow-oil-b.tiff"/>
          <p:cNvPicPr>
            <a:picLocks noGrp="1"/>
          </p:cNvPicPr>
          <p:nvPr>
            <p:ph type="pic" idx="21"/>
          </p:nvPr>
        </p:nvPicPr>
        <p:blipFill>
          <a:blip r:embed="rId2"/>
          <a:stretch>
            <a:fillRect/>
          </a:stretch>
        </p:blipFill>
        <p:spPr>
          <a:xfrm>
            <a:off x="3845747" y="-383193"/>
            <a:ext cx="9646002" cy="6593404"/>
          </a:xfrm>
          <a:prstGeom prst="rect">
            <a:avLst/>
          </a:prstGeom>
        </p:spPr>
      </p:pic>
      <p:sp>
        <p:nvSpPr>
          <p:cNvPr id="349" name="“HIS EYE IS ON THE SPARROW”…"/>
          <p:cNvSpPr txBox="1">
            <a:spLocks noGrp="1"/>
          </p:cNvSpPr>
          <p:nvPr>
            <p:ph type="title"/>
          </p:nvPr>
        </p:nvSpPr>
        <p:spPr>
          <a:xfrm>
            <a:off x="862243" y="6593404"/>
            <a:ext cx="15613010" cy="2641681"/>
          </a:xfrm>
          <a:prstGeom prst="rect">
            <a:avLst/>
          </a:prstGeom>
        </p:spPr>
        <p:txBody>
          <a:bodyPr/>
          <a:lstStyle/>
          <a:p>
            <a:pPr defTabSz="609630">
              <a:defRPr sz="6400" b="1">
                <a:solidFill>
                  <a:srgbClr val="000000"/>
                </a:solidFill>
                <a:latin typeface="Marker Felt"/>
                <a:ea typeface="Marker Felt"/>
                <a:cs typeface="Marker Felt"/>
                <a:sym typeface="Marker Felt"/>
              </a:defRPr>
            </a:pPr>
            <a:r>
              <a:rPr sz="8000" dirty="0">
                <a:solidFill>
                  <a:srgbClr val="563F29"/>
                </a:solidFill>
                <a:latin typeface="Goudy Old Style" panose="02020502050305020303" pitchFamily="18" charset="77"/>
              </a:rPr>
              <a:t>“HIS EYE IS ON THE SPARROW”</a:t>
            </a:r>
          </a:p>
          <a:p>
            <a:pPr defTabSz="609630">
              <a:defRPr sz="2400" b="1" i="1">
                <a:solidFill>
                  <a:srgbClr val="000000"/>
                </a:solidFill>
              </a:defRPr>
            </a:pPr>
            <a:r>
              <a:rPr sz="3600" dirty="0">
                <a:solidFill>
                  <a:srgbClr val="563F29"/>
                </a:solidFill>
                <a:latin typeface="Goudy Old Style" panose="02020502050305020303" pitchFamily="18" charset="77"/>
              </a:rPr>
              <a:t>The Parable of the Sparrow and Hairs</a:t>
            </a:r>
          </a:p>
        </p:txBody>
      </p:sp>
    </p:spTree>
    <p:extLst>
      <p:ext uri="{BB962C8B-B14F-4D97-AF65-F5344CB8AC3E}">
        <p14:creationId xmlns:p14="http://schemas.microsoft.com/office/powerpoint/2010/main" val="4085025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his-eye-is-on-the-sparrow-oil-b.tiff" descr="his-eye-is-on-the-sparrow-oil-b.tiff"/>
          <p:cNvPicPr>
            <a:picLocks noGrp="1"/>
          </p:cNvPicPr>
          <p:nvPr>
            <p:ph type="pic" idx="21"/>
          </p:nvPr>
        </p:nvPicPr>
        <p:blipFill>
          <a:blip r:embed="rId2"/>
          <a:stretch>
            <a:fillRect/>
          </a:stretch>
        </p:blipFill>
        <p:spPr>
          <a:xfrm>
            <a:off x="345802" y="-383193"/>
            <a:ext cx="9646002" cy="6593404"/>
          </a:xfrm>
          <a:prstGeom prst="rect">
            <a:avLst/>
          </a:prstGeom>
        </p:spPr>
      </p:pic>
      <p:grpSp>
        <p:nvGrpSpPr>
          <p:cNvPr id="2" name="martin_cd.tiff">
            <a:extLst>
              <a:ext uri="{FF2B5EF4-FFF2-40B4-BE49-F238E27FC236}">
                <a16:creationId xmlns:a16="http://schemas.microsoft.com/office/drawing/2014/main" id="{0391D615-5189-9113-6E0D-DE1CF68D8A26}"/>
              </a:ext>
            </a:extLst>
          </p:cNvPr>
          <p:cNvGrpSpPr>
            <a:grpSpLocks noChangeAspect="1"/>
          </p:cNvGrpSpPr>
          <p:nvPr/>
        </p:nvGrpSpPr>
        <p:grpSpPr>
          <a:xfrm>
            <a:off x="12092439" y="0"/>
            <a:ext cx="3995422" cy="5347758"/>
            <a:chOff x="0" y="0"/>
            <a:chExt cx="3632200" cy="4861595"/>
          </a:xfrm>
        </p:grpSpPr>
        <p:pic>
          <p:nvPicPr>
            <p:cNvPr id="3" name="martin_cd.tiff" descr="martin_cd.tiff">
              <a:extLst>
                <a:ext uri="{FF2B5EF4-FFF2-40B4-BE49-F238E27FC236}">
                  <a16:creationId xmlns:a16="http://schemas.microsoft.com/office/drawing/2014/main" id="{52D3F6C3-868A-9DCB-F215-F1714DC5BA16}"/>
                </a:ext>
              </a:extLst>
            </p:cNvPr>
            <p:cNvPicPr>
              <a:picLocks noChangeAspect="1"/>
            </p:cNvPicPr>
            <p:nvPr/>
          </p:nvPicPr>
          <p:blipFill>
            <a:blip r:embed="rId3"/>
            <a:srcRect b="299"/>
            <a:stretch>
              <a:fillRect/>
            </a:stretch>
          </p:blipFill>
          <p:spPr>
            <a:xfrm>
              <a:off x="203200" y="223472"/>
              <a:ext cx="3225800" cy="4422224"/>
            </a:xfrm>
            <a:prstGeom prst="rect">
              <a:avLst/>
            </a:prstGeom>
            <a:ln>
              <a:noFill/>
            </a:ln>
            <a:effectLst/>
          </p:spPr>
        </p:pic>
        <p:pic>
          <p:nvPicPr>
            <p:cNvPr id="4" name="martin_cd.tiff" descr="martin_cd.tiff">
              <a:extLst>
                <a:ext uri="{FF2B5EF4-FFF2-40B4-BE49-F238E27FC236}">
                  <a16:creationId xmlns:a16="http://schemas.microsoft.com/office/drawing/2014/main" id="{1F37BC12-1621-BF51-EB2D-D321F5CECCF0}"/>
                </a:ext>
              </a:extLst>
            </p:cNvPr>
            <p:cNvPicPr>
              <a:picLocks/>
            </p:cNvPicPr>
            <p:nvPr/>
          </p:nvPicPr>
          <p:blipFill>
            <a:blip r:embed="rId4"/>
            <a:stretch>
              <a:fillRect/>
            </a:stretch>
          </p:blipFill>
          <p:spPr>
            <a:xfrm>
              <a:off x="0" y="0"/>
              <a:ext cx="3632200" cy="4861596"/>
            </a:xfrm>
            <a:prstGeom prst="rect">
              <a:avLst/>
            </a:prstGeom>
            <a:effectLst/>
          </p:spPr>
        </p:pic>
      </p:grpSp>
      <p:sp>
        <p:nvSpPr>
          <p:cNvPr id="5" name="Civilla Martin">
            <a:extLst>
              <a:ext uri="{FF2B5EF4-FFF2-40B4-BE49-F238E27FC236}">
                <a16:creationId xmlns:a16="http://schemas.microsoft.com/office/drawing/2014/main" id="{031B61D3-A85E-E0A9-6D7B-75F6901CDB68}"/>
              </a:ext>
            </a:extLst>
          </p:cNvPr>
          <p:cNvSpPr/>
          <p:nvPr/>
        </p:nvSpPr>
        <p:spPr>
          <a:xfrm>
            <a:off x="10288500" y="4860828"/>
            <a:ext cx="7603299" cy="15409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anchor="ctr"/>
          <a:lstStyle>
            <a:lvl1pPr algn="ctr" defTabSz="584200">
              <a:defRPr sz="3300">
                <a:solidFill>
                  <a:srgbClr val="FFFFFF"/>
                </a:solidFill>
                <a:latin typeface="+mj-lt"/>
                <a:ea typeface="+mj-ea"/>
                <a:cs typeface="+mj-cs"/>
                <a:sym typeface="Times Roman"/>
              </a:defRPr>
            </a:lvl1pPr>
          </a:lstStyle>
          <a:p>
            <a:r>
              <a:rPr sz="4400" dirty="0" err="1"/>
              <a:t>Civilla</a:t>
            </a:r>
            <a:r>
              <a:rPr sz="4400" dirty="0"/>
              <a:t> Martin</a:t>
            </a:r>
          </a:p>
        </p:txBody>
      </p:sp>
      <p:sp>
        <p:nvSpPr>
          <p:cNvPr id="9" name="1) Why should I feel discouraged, why should the shadows come, why should my heart be lonely and long for Heaven and home, when Jesus is my portion? My constant Friend is He: His eye is on the sparrow, and I know He watches me...">
            <a:extLst>
              <a:ext uri="{FF2B5EF4-FFF2-40B4-BE49-F238E27FC236}">
                <a16:creationId xmlns:a16="http://schemas.microsoft.com/office/drawing/2014/main" id="{785ED2E6-389E-4466-4DEB-C67545AB8F1B}"/>
              </a:ext>
            </a:extLst>
          </p:cNvPr>
          <p:cNvSpPr/>
          <p:nvPr/>
        </p:nvSpPr>
        <p:spPr>
          <a:xfrm>
            <a:off x="872092" y="6452479"/>
            <a:ext cx="15596077" cy="28452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anchor="ctr">
            <a:spAutoFit/>
          </a:bodyPr>
          <a:lstStyle/>
          <a:p>
            <a:pPr>
              <a:defRPr sz="3500">
                <a:latin typeface="Big Caslon Medium"/>
                <a:ea typeface="Big Caslon Medium"/>
                <a:cs typeface="Big Caslon Medium"/>
                <a:sym typeface="Big Caslon Medium"/>
              </a:defRPr>
            </a:pPr>
            <a:r>
              <a:rPr lang="en-US" sz="4400" dirty="0">
                <a:latin typeface="Times New Roman" panose="02020603050405020304" pitchFamily="18" charset="0"/>
                <a:cs typeface="Times New Roman" panose="02020603050405020304" pitchFamily="18" charset="0"/>
              </a:rPr>
              <a:t>1</a:t>
            </a:r>
            <a:r>
              <a:rPr sz="4400" dirty="0">
                <a:latin typeface="Times New Roman" panose="02020603050405020304" pitchFamily="18" charset="0"/>
                <a:cs typeface="Times New Roman" panose="02020603050405020304" pitchFamily="18" charset="0"/>
              </a:rPr>
              <a:t>) Why should I feel discouraged, why should the shadows come, why should my heart be lonely and long for Heaven and home, when Jesus is my portion? My constant Friend is He: His eye is on the sparrow, and I know He watches me... </a:t>
            </a:r>
          </a:p>
        </p:txBody>
      </p:sp>
    </p:spTree>
    <p:extLst>
      <p:ext uri="{BB962C8B-B14F-4D97-AF65-F5344CB8AC3E}">
        <p14:creationId xmlns:p14="http://schemas.microsoft.com/office/powerpoint/2010/main" val="3064462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his-eye-is-on-the-sparrow-oil-b.tiff" descr="his-eye-is-on-the-sparrow-oil-b.tiff"/>
          <p:cNvPicPr>
            <a:picLocks noGrp="1"/>
          </p:cNvPicPr>
          <p:nvPr>
            <p:ph type="pic" idx="21"/>
          </p:nvPr>
        </p:nvPicPr>
        <p:blipFill>
          <a:blip r:embed="rId2"/>
          <a:stretch>
            <a:fillRect/>
          </a:stretch>
        </p:blipFill>
        <p:spPr>
          <a:xfrm>
            <a:off x="345802" y="-383193"/>
            <a:ext cx="9646002" cy="6593404"/>
          </a:xfrm>
          <a:prstGeom prst="rect">
            <a:avLst/>
          </a:prstGeom>
        </p:spPr>
      </p:pic>
      <p:grpSp>
        <p:nvGrpSpPr>
          <p:cNvPr id="2" name="martin_cd.tiff">
            <a:extLst>
              <a:ext uri="{FF2B5EF4-FFF2-40B4-BE49-F238E27FC236}">
                <a16:creationId xmlns:a16="http://schemas.microsoft.com/office/drawing/2014/main" id="{0391D615-5189-9113-6E0D-DE1CF68D8A26}"/>
              </a:ext>
            </a:extLst>
          </p:cNvPr>
          <p:cNvGrpSpPr>
            <a:grpSpLocks noChangeAspect="1"/>
          </p:cNvGrpSpPr>
          <p:nvPr/>
        </p:nvGrpSpPr>
        <p:grpSpPr>
          <a:xfrm>
            <a:off x="12092439" y="0"/>
            <a:ext cx="3995422" cy="5347758"/>
            <a:chOff x="0" y="0"/>
            <a:chExt cx="3632200" cy="4861595"/>
          </a:xfrm>
        </p:grpSpPr>
        <p:pic>
          <p:nvPicPr>
            <p:cNvPr id="3" name="martin_cd.tiff" descr="martin_cd.tiff">
              <a:extLst>
                <a:ext uri="{FF2B5EF4-FFF2-40B4-BE49-F238E27FC236}">
                  <a16:creationId xmlns:a16="http://schemas.microsoft.com/office/drawing/2014/main" id="{52D3F6C3-868A-9DCB-F215-F1714DC5BA16}"/>
                </a:ext>
              </a:extLst>
            </p:cNvPr>
            <p:cNvPicPr>
              <a:picLocks noChangeAspect="1"/>
            </p:cNvPicPr>
            <p:nvPr/>
          </p:nvPicPr>
          <p:blipFill>
            <a:blip r:embed="rId3"/>
            <a:srcRect b="299"/>
            <a:stretch>
              <a:fillRect/>
            </a:stretch>
          </p:blipFill>
          <p:spPr>
            <a:xfrm>
              <a:off x="203200" y="223472"/>
              <a:ext cx="3225800" cy="4422224"/>
            </a:xfrm>
            <a:prstGeom prst="rect">
              <a:avLst/>
            </a:prstGeom>
            <a:ln>
              <a:noFill/>
            </a:ln>
            <a:effectLst/>
          </p:spPr>
        </p:pic>
        <p:pic>
          <p:nvPicPr>
            <p:cNvPr id="4" name="martin_cd.tiff" descr="martin_cd.tiff">
              <a:extLst>
                <a:ext uri="{FF2B5EF4-FFF2-40B4-BE49-F238E27FC236}">
                  <a16:creationId xmlns:a16="http://schemas.microsoft.com/office/drawing/2014/main" id="{1F37BC12-1621-BF51-EB2D-D321F5CECCF0}"/>
                </a:ext>
              </a:extLst>
            </p:cNvPr>
            <p:cNvPicPr>
              <a:picLocks/>
            </p:cNvPicPr>
            <p:nvPr/>
          </p:nvPicPr>
          <p:blipFill>
            <a:blip r:embed="rId4"/>
            <a:stretch>
              <a:fillRect/>
            </a:stretch>
          </p:blipFill>
          <p:spPr>
            <a:xfrm>
              <a:off x="0" y="0"/>
              <a:ext cx="3632200" cy="4861596"/>
            </a:xfrm>
            <a:prstGeom prst="rect">
              <a:avLst/>
            </a:prstGeom>
            <a:effectLst/>
          </p:spPr>
        </p:pic>
      </p:grpSp>
      <p:sp>
        <p:nvSpPr>
          <p:cNvPr id="5" name="Civilla Martin">
            <a:extLst>
              <a:ext uri="{FF2B5EF4-FFF2-40B4-BE49-F238E27FC236}">
                <a16:creationId xmlns:a16="http://schemas.microsoft.com/office/drawing/2014/main" id="{031B61D3-A85E-E0A9-6D7B-75F6901CDB68}"/>
              </a:ext>
            </a:extLst>
          </p:cNvPr>
          <p:cNvSpPr/>
          <p:nvPr/>
        </p:nvSpPr>
        <p:spPr>
          <a:xfrm>
            <a:off x="10288500" y="4860828"/>
            <a:ext cx="7603299" cy="15409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anchor="ctr"/>
          <a:lstStyle>
            <a:lvl1pPr algn="ctr" defTabSz="584200">
              <a:defRPr sz="3300">
                <a:solidFill>
                  <a:srgbClr val="FFFFFF"/>
                </a:solidFill>
                <a:latin typeface="+mj-lt"/>
                <a:ea typeface="+mj-ea"/>
                <a:cs typeface="+mj-cs"/>
                <a:sym typeface="Times Roman"/>
              </a:defRPr>
            </a:lvl1pPr>
          </a:lstStyle>
          <a:p>
            <a:r>
              <a:rPr sz="4400" dirty="0" err="1"/>
              <a:t>Civilla</a:t>
            </a:r>
            <a:r>
              <a:rPr sz="4400" dirty="0"/>
              <a:t> Martin</a:t>
            </a:r>
          </a:p>
        </p:txBody>
      </p:sp>
      <p:sp>
        <p:nvSpPr>
          <p:cNvPr id="9" name="1) Why should I feel discouraged, why should the shadows come, why should my heart be lonely and long for Heaven and home, when Jesus is my portion? My constant Friend is He: His eye is on the sparrow, and I know He watches me...">
            <a:extLst>
              <a:ext uri="{FF2B5EF4-FFF2-40B4-BE49-F238E27FC236}">
                <a16:creationId xmlns:a16="http://schemas.microsoft.com/office/drawing/2014/main" id="{785ED2E6-389E-4466-4DEB-C67545AB8F1B}"/>
              </a:ext>
            </a:extLst>
          </p:cNvPr>
          <p:cNvSpPr/>
          <p:nvPr/>
        </p:nvSpPr>
        <p:spPr>
          <a:xfrm>
            <a:off x="872092" y="6452479"/>
            <a:ext cx="15596077" cy="2845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anchor="ctr">
            <a:spAutoFit/>
          </a:bodyPr>
          <a:lstStyle/>
          <a:p>
            <a:pPr>
              <a:defRPr sz="3500">
                <a:latin typeface="Big Caslon Medium"/>
                <a:ea typeface="Big Caslon Medium"/>
                <a:cs typeface="Big Caslon Medium"/>
                <a:sym typeface="Big Caslon Medium"/>
              </a:defRPr>
            </a:pPr>
            <a:r>
              <a:rPr lang="en-US" sz="4400" dirty="0"/>
              <a:t>2) Let not your heart be troubled," His tender word I hear, and resting on His goodness, I lose my doubts and fears; though by the path He leadeth but one step I may see: His eye is on the sparrow, and I know He watches me...</a:t>
            </a:r>
          </a:p>
        </p:txBody>
      </p:sp>
    </p:spTree>
    <p:extLst>
      <p:ext uri="{BB962C8B-B14F-4D97-AF65-F5344CB8AC3E}">
        <p14:creationId xmlns:p14="http://schemas.microsoft.com/office/powerpoint/2010/main" val="1963224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his-eye-is-on-the-sparrow-oil-b.tiff" descr="his-eye-is-on-the-sparrow-oil-b.tiff"/>
          <p:cNvPicPr>
            <a:picLocks noGrp="1"/>
          </p:cNvPicPr>
          <p:nvPr>
            <p:ph type="pic" idx="21"/>
          </p:nvPr>
        </p:nvPicPr>
        <p:blipFill>
          <a:blip r:embed="rId2"/>
          <a:stretch>
            <a:fillRect/>
          </a:stretch>
        </p:blipFill>
        <p:spPr>
          <a:xfrm>
            <a:off x="345802" y="-383193"/>
            <a:ext cx="9646002" cy="6593404"/>
          </a:xfrm>
          <a:prstGeom prst="rect">
            <a:avLst/>
          </a:prstGeom>
        </p:spPr>
      </p:pic>
      <p:grpSp>
        <p:nvGrpSpPr>
          <p:cNvPr id="2" name="martin_cd.tiff">
            <a:extLst>
              <a:ext uri="{FF2B5EF4-FFF2-40B4-BE49-F238E27FC236}">
                <a16:creationId xmlns:a16="http://schemas.microsoft.com/office/drawing/2014/main" id="{0391D615-5189-9113-6E0D-DE1CF68D8A26}"/>
              </a:ext>
            </a:extLst>
          </p:cNvPr>
          <p:cNvGrpSpPr>
            <a:grpSpLocks noChangeAspect="1"/>
          </p:cNvGrpSpPr>
          <p:nvPr/>
        </p:nvGrpSpPr>
        <p:grpSpPr>
          <a:xfrm>
            <a:off x="12092439" y="0"/>
            <a:ext cx="3995422" cy="5347758"/>
            <a:chOff x="0" y="0"/>
            <a:chExt cx="3632200" cy="4861595"/>
          </a:xfrm>
        </p:grpSpPr>
        <p:pic>
          <p:nvPicPr>
            <p:cNvPr id="3" name="martin_cd.tiff" descr="martin_cd.tiff">
              <a:extLst>
                <a:ext uri="{FF2B5EF4-FFF2-40B4-BE49-F238E27FC236}">
                  <a16:creationId xmlns:a16="http://schemas.microsoft.com/office/drawing/2014/main" id="{52D3F6C3-868A-9DCB-F215-F1714DC5BA16}"/>
                </a:ext>
              </a:extLst>
            </p:cNvPr>
            <p:cNvPicPr>
              <a:picLocks noChangeAspect="1"/>
            </p:cNvPicPr>
            <p:nvPr/>
          </p:nvPicPr>
          <p:blipFill>
            <a:blip r:embed="rId3"/>
            <a:srcRect b="299"/>
            <a:stretch>
              <a:fillRect/>
            </a:stretch>
          </p:blipFill>
          <p:spPr>
            <a:xfrm>
              <a:off x="203200" y="223472"/>
              <a:ext cx="3225800" cy="4422224"/>
            </a:xfrm>
            <a:prstGeom prst="rect">
              <a:avLst/>
            </a:prstGeom>
            <a:ln>
              <a:noFill/>
            </a:ln>
            <a:effectLst/>
          </p:spPr>
        </p:pic>
        <p:pic>
          <p:nvPicPr>
            <p:cNvPr id="4" name="martin_cd.tiff" descr="martin_cd.tiff">
              <a:extLst>
                <a:ext uri="{FF2B5EF4-FFF2-40B4-BE49-F238E27FC236}">
                  <a16:creationId xmlns:a16="http://schemas.microsoft.com/office/drawing/2014/main" id="{1F37BC12-1621-BF51-EB2D-D321F5CECCF0}"/>
                </a:ext>
              </a:extLst>
            </p:cNvPr>
            <p:cNvPicPr>
              <a:picLocks/>
            </p:cNvPicPr>
            <p:nvPr/>
          </p:nvPicPr>
          <p:blipFill>
            <a:blip r:embed="rId4"/>
            <a:stretch>
              <a:fillRect/>
            </a:stretch>
          </p:blipFill>
          <p:spPr>
            <a:xfrm>
              <a:off x="0" y="0"/>
              <a:ext cx="3632200" cy="4861596"/>
            </a:xfrm>
            <a:prstGeom prst="rect">
              <a:avLst/>
            </a:prstGeom>
            <a:effectLst/>
          </p:spPr>
        </p:pic>
      </p:grpSp>
      <p:sp>
        <p:nvSpPr>
          <p:cNvPr id="5" name="Civilla Martin">
            <a:extLst>
              <a:ext uri="{FF2B5EF4-FFF2-40B4-BE49-F238E27FC236}">
                <a16:creationId xmlns:a16="http://schemas.microsoft.com/office/drawing/2014/main" id="{031B61D3-A85E-E0A9-6D7B-75F6901CDB68}"/>
              </a:ext>
            </a:extLst>
          </p:cNvPr>
          <p:cNvSpPr/>
          <p:nvPr/>
        </p:nvSpPr>
        <p:spPr>
          <a:xfrm>
            <a:off x="10288500" y="4860828"/>
            <a:ext cx="7603299" cy="15409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anchor="ctr"/>
          <a:lstStyle>
            <a:lvl1pPr algn="ctr" defTabSz="584200">
              <a:defRPr sz="3300">
                <a:solidFill>
                  <a:srgbClr val="FFFFFF"/>
                </a:solidFill>
                <a:latin typeface="+mj-lt"/>
                <a:ea typeface="+mj-ea"/>
                <a:cs typeface="+mj-cs"/>
                <a:sym typeface="Times Roman"/>
              </a:defRPr>
            </a:lvl1pPr>
          </a:lstStyle>
          <a:p>
            <a:r>
              <a:rPr sz="4400" dirty="0" err="1"/>
              <a:t>Civilla</a:t>
            </a:r>
            <a:r>
              <a:rPr sz="4400" dirty="0"/>
              <a:t> Martin</a:t>
            </a:r>
          </a:p>
        </p:txBody>
      </p:sp>
      <p:sp>
        <p:nvSpPr>
          <p:cNvPr id="9" name="1) Why should I feel discouraged, why should the shadows come, why should my heart be lonely and long for Heaven and home, when Jesus is my portion? My constant Friend is He: His eye is on the sparrow, and I know He watches me...">
            <a:extLst>
              <a:ext uri="{FF2B5EF4-FFF2-40B4-BE49-F238E27FC236}">
                <a16:creationId xmlns:a16="http://schemas.microsoft.com/office/drawing/2014/main" id="{785ED2E6-389E-4466-4DEB-C67545AB8F1B}"/>
              </a:ext>
            </a:extLst>
          </p:cNvPr>
          <p:cNvSpPr/>
          <p:nvPr/>
        </p:nvSpPr>
        <p:spPr>
          <a:xfrm>
            <a:off x="872092" y="6452479"/>
            <a:ext cx="15596077" cy="28452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anchor="ctr">
            <a:spAutoFit/>
          </a:bodyPr>
          <a:lstStyle/>
          <a:p>
            <a:pPr>
              <a:defRPr sz="3500">
                <a:latin typeface="Big Caslon Medium"/>
                <a:ea typeface="Big Caslon Medium"/>
                <a:cs typeface="Big Caslon Medium"/>
                <a:sym typeface="Big Caslon Medium"/>
              </a:defRPr>
            </a:pPr>
            <a:r>
              <a:rPr lang="en-US" sz="4400" dirty="0"/>
              <a:t>3) Whenever I am tempted, whenever clouds arise, when songs give place to sighing, when hope within me dies, I draw the closer to Him; from care He sets me free; His eye is on the sparrow, and I know He watches me...</a:t>
            </a:r>
          </a:p>
        </p:txBody>
      </p:sp>
    </p:spTree>
    <p:extLst>
      <p:ext uri="{BB962C8B-B14F-4D97-AF65-F5344CB8AC3E}">
        <p14:creationId xmlns:p14="http://schemas.microsoft.com/office/powerpoint/2010/main" val="755224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Why should I feel discouraged, why should the shadows come, why should my heart be lonely and long for Heaven and home, when Jesus is my portion? My constant Friend is He: His eye is on the sparrow, and I know He watches me...">
            <a:extLst>
              <a:ext uri="{FF2B5EF4-FFF2-40B4-BE49-F238E27FC236}">
                <a16:creationId xmlns:a16="http://schemas.microsoft.com/office/drawing/2014/main" id="{F53A7340-E416-B4AA-D074-5D921DFE0521}"/>
              </a:ext>
            </a:extLst>
          </p:cNvPr>
          <p:cNvSpPr/>
          <p:nvPr/>
        </p:nvSpPr>
        <p:spPr>
          <a:xfrm>
            <a:off x="872092" y="422587"/>
            <a:ext cx="15596077" cy="89084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anchor="ctr">
            <a:spAutoFit/>
          </a:bodyPr>
          <a:lstStyle/>
          <a:p>
            <a:pPr>
              <a:defRPr sz="3500">
                <a:latin typeface="Big Caslon Medium"/>
                <a:ea typeface="Big Caslon Medium"/>
                <a:cs typeface="Big Caslon Medium"/>
                <a:sym typeface="Big Caslon Medium"/>
              </a:defRPr>
            </a:pPr>
            <a:r>
              <a:rPr lang="en-US" sz="5700" b="1" dirty="0">
                <a:solidFill>
                  <a:schemeClr val="tx1"/>
                </a:solidFill>
                <a:effectLst/>
                <a:latin typeface="Goudy Old Style" panose="02020502050305020303" pitchFamily="18" charset="77"/>
              </a:rPr>
              <a:t>Matthew 10:26-33 | 26</a:t>
            </a:r>
            <a:r>
              <a:rPr lang="en-US" sz="5700" dirty="0">
                <a:solidFill>
                  <a:schemeClr val="tx1"/>
                </a:solidFill>
                <a:effectLst/>
                <a:latin typeface="Goudy Old Style" panose="02020502050305020303" pitchFamily="18" charset="77"/>
              </a:rPr>
              <a:t>“So have no fear of them, for nothing is covered that will not be revealed, or hidden that will not be known. </a:t>
            </a:r>
            <a:r>
              <a:rPr lang="en-US" sz="5700" b="1" dirty="0">
                <a:solidFill>
                  <a:schemeClr val="tx1"/>
                </a:solidFill>
                <a:effectLst/>
                <a:latin typeface="Goudy Old Style" panose="02020502050305020303" pitchFamily="18" charset="77"/>
              </a:rPr>
              <a:t>27 </a:t>
            </a:r>
            <a:r>
              <a:rPr lang="en-US" sz="5700" dirty="0">
                <a:solidFill>
                  <a:schemeClr val="tx1"/>
                </a:solidFill>
                <a:effectLst/>
                <a:latin typeface="Goudy Old Style" panose="02020502050305020303" pitchFamily="18" charset="77"/>
              </a:rPr>
              <a:t>What I tell you in the dark, say in the light, and what you hear whispered, proclaim on the housetops. </a:t>
            </a:r>
            <a:r>
              <a:rPr lang="en-US" sz="5700" b="1" dirty="0">
                <a:solidFill>
                  <a:schemeClr val="tx1"/>
                </a:solidFill>
                <a:effectLst/>
                <a:latin typeface="Goudy Old Style" panose="02020502050305020303" pitchFamily="18" charset="77"/>
              </a:rPr>
              <a:t>28 </a:t>
            </a:r>
            <a:r>
              <a:rPr lang="en-US" sz="5700" dirty="0">
                <a:solidFill>
                  <a:schemeClr val="tx1"/>
                </a:solidFill>
                <a:effectLst/>
                <a:latin typeface="Goudy Old Style" panose="02020502050305020303" pitchFamily="18" charset="77"/>
              </a:rPr>
              <a:t>And do not fear those who kill the body but cannot kill the soul. Rather fear him who can destroy both soul and body in hell. </a:t>
            </a:r>
            <a:r>
              <a:rPr lang="en-US" sz="5700" b="1" dirty="0">
                <a:solidFill>
                  <a:schemeClr val="tx1"/>
                </a:solidFill>
                <a:effectLst/>
                <a:latin typeface="Goudy Old Style" panose="02020502050305020303" pitchFamily="18" charset="77"/>
              </a:rPr>
              <a:t>29 </a:t>
            </a:r>
            <a:r>
              <a:rPr lang="en-US" sz="5700" dirty="0">
                <a:solidFill>
                  <a:schemeClr val="tx1"/>
                </a:solidFill>
                <a:effectLst/>
                <a:latin typeface="Goudy Old Style" panose="02020502050305020303" pitchFamily="18" charset="77"/>
              </a:rPr>
              <a:t>Are not two sparrows sold for a penny? And not one of them will fall to the ground apart from your Father.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Why should I feel discouraged, why should the shadows come, why should my heart be lonely and long for Heaven and home, when Jesus is my portion? My constant Friend is He: His eye is on the sparrow, and I know He watches me...">
            <a:extLst>
              <a:ext uri="{FF2B5EF4-FFF2-40B4-BE49-F238E27FC236}">
                <a16:creationId xmlns:a16="http://schemas.microsoft.com/office/drawing/2014/main" id="{F53A7340-E416-B4AA-D074-5D921DFE0521}"/>
              </a:ext>
            </a:extLst>
          </p:cNvPr>
          <p:cNvSpPr/>
          <p:nvPr/>
        </p:nvSpPr>
        <p:spPr>
          <a:xfrm>
            <a:off x="872092" y="570656"/>
            <a:ext cx="15596077" cy="8262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anchor="ctr">
            <a:spAutoFit/>
          </a:bodyPr>
          <a:lstStyle/>
          <a:p>
            <a:pPr>
              <a:defRPr sz="3500">
                <a:latin typeface="Big Caslon Medium"/>
                <a:ea typeface="Big Caslon Medium"/>
                <a:cs typeface="Big Caslon Medium"/>
                <a:sym typeface="Big Caslon Medium"/>
              </a:defRPr>
            </a:pPr>
            <a:r>
              <a:rPr lang="en-US" sz="6600" b="1" dirty="0">
                <a:solidFill>
                  <a:schemeClr val="tx1"/>
                </a:solidFill>
                <a:effectLst/>
                <a:latin typeface="Goudy Old Style" panose="02020502050305020303" pitchFamily="18" charset="77"/>
              </a:rPr>
              <a:t>Matthew 10:26-33 | 30</a:t>
            </a:r>
            <a:r>
              <a:rPr lang="en-US" sz="6600" dirty="0">
                <a:solidFill>
                  <a:schemeClr val="tx1"/>
                </a:solidFill>
                <a:effectLst/>
                <a:latin typeface="Goudy Old Style" panose="02020502050305020303" pitchFamily="18" charset="77"/>
              </a:rPr>
              <a:t> But even the hairs of your head are all numbered. </a:t>
            </a:r>
            <a:r>
              <a:rPr lang="en-US" sz="6600" b="1" dirty="0">
                <a:solidFill>
                  <a:schemeClr val="tx1"/>
                </a:solidFill>
                <a:effectLst/>
                <a:latin typeface="Goudy Old Style" panose="02020502050305020303" pitchFamily="18" charset="77"/>
              </a:rPr>
              <a:t>31 </a:t>
            </a:r>
            <a:r>
              <a:rPr lang="en-US" sz="6600" dirty="0">
                <a:solidFill>
                  <a:schemeClr val="tx1"/>
                </a:solidFill>
                <a:effectLst/>
                <a:latin typeface="Goudy Old Style" panose="02020502050305020303" pitchFamily="18" charset="77"/>
              </a:rPr>
              <a:t>Fear not, therefore; you are of more value than many sparrows.</a:t>
            </a:r>
            <a:r>
              <a:rPr lang="en-US" sz="6600" b="1" dirty="0">
                <a:solidFill>
                  <a:schemeClr val="tx1"/>
                </a:solidFill>
                <a:effectLst/>
                <a:latin typeface="Goudy Old Style" panose="02020502050305020303" pitchFamily="18" charset="77"/>
              </a:rPr>
              <a:t> 32</a:t>
            </a:r>
            <a:r>
              <a:rPr lang="en-US" sz="6600" dirty="0">
                <a:solidFill>
                  <a:schemeClr val="tx1"/>
                </a:solidFill>
                <a:effectLst/>
                <a:latin typeface="Goudy Old Style" panose="02020502050305020303" pitchFamily="18" charset="77"/>
              </a:rPr>
              <a:t> So everyone who acknowledges me before men, I also will acknowledge before my Father who is in heaven,</a:t>
            </a:r>
            <a:r>
              <a:rPr lang="en-US" sz="6600" b="1" dirty="0">
                <a:solidFill>
                  <a:schemeClr val="tx1"/>
                </a:solidFill>
                <a:effectLst/>
                <a:latin typeface="Goudy Old Style" panose="02020502050305020303" pitchFamily="18" charset="77"/>
              </a:rPr>
              <a:t> 33</a:t>
            </a:r>
            <a:r>
              <a:rPr lang="en-US" sz="6600" dirty="0">
                <a:solidFill>
                  <a:schemeClr val="tx1"/>
                </a:solidFill>
                <a:effectLst/>
                <a:latin typeface="Goudy Old Style" panose="02020502050305020303" pitchFamily="18" charset="77"/>
              </a:rPr>
              <a:t> but whoever denies me before men, I also will deny before my Father who is in heaven.</a:t>
            </a:r>
          </a:p>
        </p:txBody>
      </p:sp>
    </p:spTree>
    <p:extLst>
      <p:ext uri="{BB962C8B-B14F-4D97-AF65-F5344CB8AC3E}">
        <p14:creationId xmlns:p14="http://schemas.microsoft.com/office/powerpoint/2010/main" val="3061580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his-eye-is-on-the-sparrow-oil-b.tiff" descr="his-eye-is-on-the-sparrow-oil-b.tiff"/>
          <p:cNvPicPr>
            <a:picLocks noGrp="1"/>
          </p:cNvPicPr>
          <p:nvPr>
            <p:ph type="pic" idx="21"/>
          </p:nvPr>
        </p:nvPicPr>
        <p:blipFill>
          <a:blip r:embed="rId2"/>
          <a:stretch>
            <a:fillRect/>
          </a:stretch>
        </p:blipFill>
        <p:spPr>
          <a:xfrm>
            <a:off x="3845747" y="-383193"/>
            <a:ext cx="9646002" cy="6593404"/>
          </a:xfrm>
          <a:prstGeom prst="rect">
            <a:avLst/>
          </a:prstGeom>
        </p:spPr>
      </p:pic>
      <p:sp>
        <p:nvSpPr>
          <p:cNvPr id="349" name="“HIS EYE IS ON THE SPARROW”…"/>
          <p:cNvSpPr txBox="1">
            <a:spLocks noGrp="1"/>
          </p:cNvSpPr>
          <p:nvPr>
            <p:ph type="title"/>
          </p:nvPr>
        </p:nvSpPr>
        <p:spPr>
          <a:xfrm>
            <a:off x="862243" y="6593404"/>
            <a:ext cx="15613010" cy="2641681"/>
          </a:xfrm>
          <a:prstGeom prst="rect">
            <a:avLst/>
          </a:prstGeom>
        </p:spPr>
        <p:txBody>
          <a:bodyPr/>
          <a:lstStyle/>
          <a:p>
            <a:pPr defTabSz="609630">
              <a:defRPr sz="6400" b="1">
                <a:solidFill>
                  <a:srgbClr val="000000"/>
                </a:solidFill>
                <a:latin typeface="Marker Felt"/>
                <a:ea typeface="Marker Felt"/>
                <a:cs typeface="Marker Felt"/>
                <a:sym typeface="Marker Felt"/>
              </a:defRPr>
            </a:pPr>
            <a:r>
              <a:rPr sz="8000" dirty="0">
                <a:solidFill>
                  <a:srgbClr val="563F29"/>
                </a:solidFill>
                <a:latin typeface="Goudy Old Style" panose="02020502050305020303" pitchFamily="18" charset="77"/>
              </a:rPr>
              <a:t>“HIS EYE IS ON THE SPARROW”</a:t>
            </a:r>
          </a:p>
          <a:p>
            <a:pPr defTabSz="609630">
              <a:defRPr sz="2400" b="1" i="1">
                <a:solidFill>
                  <a:srgbClr val="000000"/>
                </a:solidFill>
              </a:defRPr>
            </a:pPr>
            <a:r>
              <a:rPr sz="3600" dirty="0">
                <a:solidFill>
                  <a:srgbClr val="563F29"/>
                </a:solidFill>
                <a:latin typeface="Goudy Old Style" panose="02020502050305020303" pitchFamily="18" charset="77"/>
              </a:rPr>
              <a:t>The Parable of the Sparrow and Hairs</a:t>
            </a:r>
          </a:p>
        </p:txBody>
      </p:sp>
    </p:spTree>
    <p:extLst>
      <p:ext uri="{BB962C8B-B14F-4D97-AF65-F5344CB8AC3E}">
        <p14:creationId xmlns:p14="http://schemas.microsoft.com/office/powerpoint/2010/main" val="40327277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Times Roman"/>
        <a:ea typeface="Times Roman"/>
        <a:cs typeface="Times Roman"/>
      </a:majorFont>
      <a:minorFont>
        <a:latin typeface="Baskerville"/>
        <a:ea typeface="Baskerville"/>
        <a:cs typeface="Baskervill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solidFill>
            <a:srgbClr val="000000"/>
          </a:solidFill>
          <a:prstDash val="solid"/>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1" u="none" strike="noStrike" cap="none" spc="0" normalizeH="0" baseline="0">
            <a:ln>
              <a:noFill/>
            </a:ln>
            <a:solidFill>
              <a:srgbClr val="FFFFFF"/>
            </a:solidFill>
            <a:effectLst>
              <a:outerShdw blurRad="50800" dist="12700" dir="5400000" rotWithShape="0">
                <a:srgbClr val="000000">
                  <a:alpha val="30000"/>
                </a:srgbClr>
              </a:outerShdw>
            </a:effectLst>
            <a:uFillTx/>
            <a:latin typeface="+mj-lt"/>
            <a:ea typeface="+mj-ea"/>
            <a:cs typeface="+mj-cs"/>
            <a:sym typeface="Times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Times Roman"/>
        <a:ea typeface="Times Roman"/>
        <a:cs typeface="Times Roman"/>
      </a:majorFont>
      <a:minorFont>
        <a:latin typeface="Baskerville"/>
        <a:ea typeface="Baskerville"/>
        <a:cs typeface="Baskervill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solidFill>
            <a:srgbClr val="000000"/>
          </a:solidFill>
          <a:prstDash val="solid"/>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1" u="none" strike="noStrike" cap="none" spc="0" normalizeH="0" baseline="0">
            <a:ln>
              <a:noFill/>
            </a:ln>
            <a:solidFill>
              <a:srgbClr val="FFFFFF"/>
            </a:solidFill>
            <a:effectLst>
              <a:outerShdw blurRad="50800" dist="12700" dir="5400000" rotWithShape="0">
                <a:srgbClr val="000000">
                  <a:alpha val="30000"/>
                </a:srgbClr>
              </a:outerShdw>
            </a:effectLst>
            <a:uFillTx/>
            <a:latin typeface="+mj-lt"/>
            <a:ea typeface="+mj-ea"/>
            <a:cs typeface="+mj-cs"/>
            <a:sym typeface="Times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Times Roman"/>
        <a:ea typeface="Times Roman"/>
        <a:cs typeface="Times Roman"/>
      </a:majorFont>
      <a:minorFont>
        <a:latin typeface="Baskerville"/>
        <a:ea typeface="Baskerville"/>
        <a:cs typeface="Baskervill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solidFill>
            <a:srgbClr val="000000"/>
          </a:solidFill>
          <a:prstDash val="solid"/>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1" u="none" strike="noStrike" cap="none" spc="0" normalizeH="0" baseline="0">
            <a:ln>
              <a:noFill/>
            </a:ln>
            <a:solidFill>
              <a:srgbClr val="FFFFFF"/>
            </a:solidFill>
            <a:effectLst>
              <a:outerShdw blurRad="50800" dist="12700" dir="5400000" rotWithShape="0">
                <a:srgbClr val="000000">
                  <a:alpha val="30000"/>
                </a:srgbClr>
              </a:outerShdw>
            </a:effectLst>
            <a:uFillTx/>
            <a:latin typeface="+mj-lt"/>
            <a:ea typeface="+mj-ea"/>
            <a:cs typeface="+mj-cs"/>
            <a:sym typeface="Times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139</TotalTime>
  <Words>1805</Words>
  <Application>Microsoft Office PowerPoint</Application>
  <PresentationFormat>Custom</PresentationFormat>
  <Paragraphs>62</Paragraphs>
  <Slides>33</Slides>
  <Notes>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33</vt:i4>
      </vt:variant>
    </vt:vector>
  </HeadingPairs>
  <TitlesOfParts>
    <vt:vector size="43" baseType="lpstr">
      <vt:lpstr>Baskerville</vt:lpstr>
      <vt:lpstr>Baskerville SemiBold</vt:lpstr>
      <vt:lpstr>Gill Sans</vt:lpstr>
      <vt:lpstr>Goudy Old Style</vt:lpstr>
      <vt:lpstr>Helvetica</vt:lpstr>
      <vt:lpstr>Lucida Grande</vt:lpstr>
      <vt:lpstr>Times New Roman</vt:lpstr>
      <vt:lpstr>Times Roman</vt:lpstr>
      <vt:lpstr>White</vt:lpstr>
      <vt:lpstr>1_White</vt:lpstr>
      <vt:lpstr>PowerPoint Presentation</vt:lpstr>
      <vt:lpstr>“HIS EYE IS ON THE SPARROW” The Parable of the Sparrow and Hairs</vt:lpstr>
      <vt:lpstr>“HIS EYE IS ON THE SPARROW” The Parable of the Sparrow and Hairs</vt:lpstr>
      <vt:lpstr>PowerPoint Presentation</vt:lpstr>
      <vt:lpstr>PowerPoint Presentation</vt:lpstr>
      <vt:lpstr>PowerPoint Presentation</vt:lpstr>
      <vt:lpstr>PowerPoint Presentation</vt:lpstr>
      <vt:lpstr>PowerPoint Presentation</vt:lpstr>
      <vt:lpstr>“HIS EYE IS ON THE SPARROW” The Parable of the Sparrow and Hairs</vt:lpstr>
      <vt:lpstr>PowerPoint Presentation</vt:lpstr>
      <vt:lpstr>PowerPoint Presentation</vt:lpstr>
      <vt:lpstr>PowerPoint Presentation</vt:lpstr>
      <vt:lpstr>PowerPoint Presentation</vt:lpstr>
      <vt:lpstr>I. WHAT Could we BE AFRAID OF?</vt:lpstr>
      <vt:lpstr>PowerPoint Presentation</vt:lpstr>
      <vt:lpstr>PowerPoint Presentation</vt:lpstr>
      <vt:lpstr>I. CONSIDERING HIS CARE AND CONCERN FOR US, WHAT DO WE NEED TO BE AFRAID OF?</vt:lpstr>
      <vt:lpstr>I. WHAT Could we BE AFRAID OF?</vt:lpstr>
      <vt:lpstr>I. WHAT Could we BE AFRAID OF?</vt:lpstr>
      <vt:lpstr>PowerPoint Presentation</vt:lpstr>
      <vt:lpstr>I. WHAT Could we BE AFRAID OF?</vt:lpstr>
      <vt:lpstr>I. WHAT Could we BE AFRAID OF?</vt:lpstr>
      <vt:lpstr>PowerPoint Presentation</vt:lpstr>
      <vt:lpstr>PowerPoint Presentation</vt:lpstr>
      <vt:lpstr>PowerPoint Presentation</vt:lpstr>
      <vt:lpstr>“Why are you so afraid?”</vt:lpstr>
      <vt:lpstr>II. WHY WOULD WE STILL LIVE IN SIN?</vt:lpstr>
      <vt:lpstr>II. WHY WOULD WE STILL LIVE IN SIN?</vt:lpstr>
      <vt:lpstr>“HIS EYE IS ON THE SPARROW” The Parable of the Sparrow and Hairs</vt:lpstr>
      <vt:lpstr>PowerPoint Presentation</vt:lpstr>
      <vt:lpstr>PowerPoint Presentation</vt:lpstr>
      <vt:lpstr>PowerPoint Presentation</vt:lpstr>
      <vt:lpstr>“HIS EYE IS ON THE SPARROW” The Parable of the Sparrow and Hairs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hueytownchurch</cp:lastModifiedBy>
  <cp:revision>2</cp:revision>
  <dcterms:modified xsi:type="dcterms:W3CDTF">2024-02-05T00:03:10Z</dcterms:modified>
</cp:coreProperties>
</file>