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789C"/>
    <a:srgbClr val="CFCFCF"/>
    <a:srgbClr val="E4E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27" d="100"/>
          <a:sy n="27" d="100"/>
        </p:scale>
        <p:origin x="45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EC4EF-908B-C882-7CD1-3B6D5C0BB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507EFD-0C83-48A2-84C8-31DD1E2E9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C6248-E9DA-A698-7EBD-64FD8D3E5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6D57-5962-4BBA-B849-F4374956D0D2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75724-8391-A52F-0C83-E0DB6CC09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0E624-F3C7-F8ED-F36E-B9C8CA26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A4A3-533F-42B1-8114-25F1370A7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3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D1E9E-09A1-CCA8-F2D8-D2E17C06D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887AD9-2757-6965-0817-3F8799925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ABF81-4C12-6BD6-CBB3-F2F08919C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6D57-5962-4BBA-B849-F4374956D0D2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F18AD-F493-4747-4AD9-F0CF3D1D7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FD59D-E94F-18C3-1E67-B2552833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A4A3-533F-42B1-8114-25F1370A7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3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871A55-68C6-B7E8-DA2A-EC25D7C964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2D5BDC-3F91-BCC4-25BA-2B140D7C8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D1550-B0F7-4F04-D427-0EA1D228C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6D57-5962-4BBA-B849-F4374956D0D2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CC36B-017B-8FED-E37A-22037BC46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6BA71-815C-273E-A70E-A35259FA1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A4A3-533F-42B1-8114-25F1370A7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4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0C7CC-739B-08C0-36CD-21DD1E04C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4249E-A20E-1062-CBC9-F748177F6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970E9-B9CD-AD81-928B-FFF72D542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6D57-5962-4BBA-B849-F4374956D0D2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6E8F2-DAEC-4036-E797-7F070DE01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C2802-A887-19EA-F72A-DBB16A299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A4A3-533F-42B1-8114-25F1370A7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4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39652-22C8-FCBF-6AF7-EE287EDDC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8C79D-5964-59FE-1966-CDE71184E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C3845-D0AD-1D51-5975-EFA3021DB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6D57-5962-4BBA-B849-F4374956D0D2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60AF3-D644-32A6-CC15-34366164D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CEDC3-63EB-E5D0-B9F5-330A84E2D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A4A3-533F-42B1-8114-25F1370A7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4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EA6B6-84A6-D5E3-B2DE-EA7675C6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10719-7C82-D193-750A-0D3B37180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FA2EE-CD00-ED96-FFD5-E7E07F239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309BA-2741-4D7D-50A4-00427664C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6D57-5962-4BBA-B849-F4374956D0D2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246AB6-07DF-2B74-C0B3-1D17E347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80AA6C-9D7B-A165-34ED-4908454AF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A4A3-533F-42B1-8114-25F1370A7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8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59E11-DBF2-358D-AF8E-5F14446E5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99663-687C-2CBB-A1AF-A587547F6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19218-67A2-2ECC-8A10-0FBD470D1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4F537A-1A7C-DCD4-98DC-23CAD054B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59B0EA-1EE6-F261-FFD2-B2F4557B1C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5A09C5-2967-00A1-38CE-97556DC20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6D57-5962-4BBA-B849-F4374956D0D2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CF2DE4-751C-2D5D-1A96-0FC17DC1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BA3C85-0862-B2B2-BA7A-5F7DF1E12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A4A3-533F-42B1-8114-25F1370A7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3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B5091-09D9-868E-7AD2-7412B7A8F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D28FE9-5F60-50D0-62A7-1DE99E731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6D57-5962-4BBA-B849-F4374956D0D2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DA792-C566-98D3-C818-D17CD7D58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042773-5F92-D664-65E3-051A2841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A4A3-533F-42B1-8114-25F1370A7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3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CDD9ED-2D0F-44DF-9AA0-1D399AC6A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6D57-5962-4BBA-B849-F4374956D0D2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A2E12B-9349-45B0-DF1D-9626DB38B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6EAF8-4E1B-1DC0-D5FA-D0B17E999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A4A3-533F-42B1-8114-25F1370A7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6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2780E-55D2-719E-EAA0-EB9CEB804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93C6-2D98-36A4-2695-4710C6CFD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DE04B5-7376-6C54-D957-D09F8CBBB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6FC2CC-4A1C-28C0-EE4D-6F9DC9500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6D57-5962-4BBA-B849-F4374956D0D2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2575C-21CD-CEE0-B0EB-6DD384250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9AAE8-0F98-4B1C-1CC1-B0E94BB69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A4A3-533F-42B1-8114-25F1370A7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9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87CB-2C48-8226-2687-86D35C9FE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992B78-B6AE-C977-B00A-C2E3772CE2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37880-341E-CDA1-D18A-4B04E1DFE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E3EA3-DABB-EDFC-91DB-9D3B2D0DA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6D57-5962-4BBA-B849-F4374956D0D2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793D5-7B0D-75B7-0226-3616B8D93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87B95A-297F-A011-0B3F-22438CBEB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A4A3-533F-42B1-8114-25F1370A7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9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47F07F-F023-6047-5E58-20907A954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5D176-1FB8-DA6D-0C7A-8AD0FD3F6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22A2A-8215-65CB-67B6-BAACBAE76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66D57-5962-4BBA-B849-F4374956D0D2}" type="datetimeFigureOut">
              <a:rPr lang="en-US" smtClean="0"/>
              <a:t>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00D89-A3B6-332F-8427-379ADC0D0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1A50C-1E88-1F88-F923-D172F5311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2A4A3-533F-42B1-8114-25F1370A7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0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23D4A0-DD37-29F8-1D3C-F319873D3C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59" r="37223" b="99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9FCA1F-328D-2BD4-221F-E577EFA4D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878" y="1122363"/>
            <a:ext cx="4797631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6600" dirty="0">
                <a:solidFill>
                  <a:schemeClr val="bg1"/>
                </a:solidFill>
                <a:effectLst>
                  <a:glow rad="88900">
                    <a:srgbClr val="D2789C">
                      <a:alpha val="50000"/>
                    </a:srgbClr>
                  </a:glow>
                </a:effectLst>
                <a:latin typeface="Trade Gothic Inline" panose="020F0502020204030204" pitchFamily="34" charset="0"/>
              </a:rPr>
              <a:t>A Forgiving Spirit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9C73E-5131-29EC-3243-0945E02B9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79C053-5236-5661-8979-1AA19224DEEE}"/>
              </a:ext>
            </a:extLst>
          </p:cNvPr>
          <p:cNvSpPr txBox="1"/>
          <p:nvPr/>
        </p:nvSpPr>
        <p:spPr>
          <a:xfrm>
            <a:off x="477980" y="498764"/>
            <a:ext cx="70713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19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3FEF4D-38AF-31C1-7454-D3F737695D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0" b="93728" l="9967" r="89869">
                        <a14:foregroundMark x1="39379" y1="83798" x2="36338" y2="90282"/>
                        <a14:foregroundMark x1="36736" y1="91615" x2="48060" y2="93419"/>
                        <a14:foregroundMark x1="51472" y1="93443" x2="64379" y2="90941"/>
                        <a14:backgroundMark x1="36275" y1="91986" x2="36275" y2="90070"/>
                        <a14:backgroundMark x1="36111" y1="90767" x2="35294" y2="90941"/>
                        <a14:backgroundMark x1="52124" y1="94599" x2="48529" y2="94251"/>
                        <a14:backgroundMark x1="64542" y1="94251" x2="64542" y2="88328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32906" t="44789" r="34045" b="6090"/>
          <a:stretch/>
        </p:blipFill>
        <p:spPr>
          <a:xfrm>
            <a:off x="-56408" y="1160194"/>
            <a:ext cx="3942608" cy="54959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131D57-376D-1708-85DE-A46E73150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28" y="87714"/>
            <a:ext cx="3507674" cy="1527443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49000">
                      <a:schemeClr val="accent2">
                        <a:lumMod val="60000"/>
                        <a:lumOff val="40000"/>
                      </a:schemeClr>
                    </a:gs>
                    <a:gs pos="83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 scaled="1"/>
                </a:gradFill>
                <a:latin typeface="Maiandra GD" panose="020E0502030308020204" pitchFamily="34" charset="0"/>
              </a:rPr>
              <a:t>Colossians </a:t>
            </a:r>
            <a:br>
              <a:rPr lang="en-US" sz="5000" b="1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49000">
                      <a:schemeClr val="accent2">
                        <a:lumMod val="60000"/>
                        <a:lumOff val="40000"/>
                      </a:schemeClr>
                    </a:gs>
                    <a:gs pos="83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 scaled="1"/>
                </a:gradFill>
                <a:latin typeface="Maiandra GD" panose="020E0502030308020204" pitchFamily="34" charset="0"/>
              </a:rPr>
            </a:br>
            <a:r>
              <a:rPr lang="en-US" sz="5000" b="1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49000">
                      <a:schemeClr val="accent2">
                        <a:lumMod val="60000"/>
                        <a:lumOff val="40000"/>
                      </a:schemeClr>
                    </a:gs>
                    <a:gs pos="83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 scaled="1"/>
                </a:gradFill>
                <a:latin typeface="Maiandra GD" panose="020E0502030308020204" pitchFamily="34" charset="0"/>
              </a:rPr>
              <a:t>3:12-13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8921B0-0D09-785E-9E7A-40407ECF2B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56" b="98044" l="267" r="98756">
                        <a14:foregroundMark x1="19508" y1="4147" x2="12965" y2="2741"/>
                        <a14:foregroundMark x1="20528" y1="4366" x2="19916" y2="4234"/>
                        <a14:foregroundMark x1="20889" y1="4444" x2="20697" y2="4403"/>
                        <a14:foregroundMark x1="11612" y1="5789" x2="11286" y2="6799"/>
                        <a14:foregroundMark x1="15733" y1="34133" x2="16711" y2="50044"/>
                        <a14:foregroundMark x1="16711" y1="50044" x2="15378" y2="60800"/>
                        <a14:foregroundMark x1="81689" y1="3022" x2="82578" y2="2311"/>
                        <a14:foregroundMark x1="84444" y1="15644" x2="85244" y2="78844"/>
                        <a14:foregroundMark x1="85244" y1="78844" x2="82667" y2="67467"/>
                        <a14:foregroundMark x1="82667" y1="67467" x2="83022" y2="60000"/>
                        <a14:foregroundMark x1="83022" y1="60000" x2="83022" y2="60000"/>
                        <a14:foregroundMark x1="68711" y1="90578" x2="79822" y2="95289"/>
                        <a14:foregroundMark x1="79822" y1="95289" x2="89511" y2="95111"/>
                        <a14:foregroundMark x1="89511" y1="95111" x2="98578" y2="91111"/>
                        <a14:foregroundMark x1="98578" y1="91111" x2="91733" y2="84444"/>
                        <a14:foregroundMark x1="91733" y1="84444" x2="86844" y2="83467"/>
                        <a14:foregroundMark x1="69244" y1="94400" x2="91644" y2="96889"/>
                        <a14:foregroundMark x1="91644" y1="96889" x2="99200" y2="91911"/>
                        <a14:foregroundMark x1="99200" y1="91911" x2="96533" y2="85422"/>
                        <a14:foregroundMark x1="96533" y1="85422" x2="93956" y2="84533"/>
                        <a14:foregroundMark x1="74578" y1="93867" x2="84089" y2="97333"/>
                        <a14:foregroundMark x1="84089" y1="97333" x2="92267" y2="95911"/>
                        <a14:foregroundMark x1="92267" y1="95911" x2="84889" y2="94578"/>
                        <a14:foregroundMark x1="84889" y1="94578" x2="83200" y2="94756"/>
                        <a14:foregroundMark x1="72800" y1="94756" x2="91022" y2="98667"/>
                        <a14:foregroundMark x1="91022" y1="98667" x2="97956" y2="95911"/>
                        <a14:foregroundMark x1="97956" y1="95911" x2="98844" y2="94756"/>
                        <a14:foregroundMark x1="86489" y1="98756" x2="78400" y2="98044"/>
                        <a14:foregroundMark x1="78400" y1="98044" x2="72000" y2="94933"/>
                        <a14:foregroundMark x1="72000" y1="94933" x2="71467" y2="94400"/>
                        <a14:foregroundMark x1="15911" y1="82667" x2="17689" y2="90400"/>
                        <a14:foregroundMark x1="17689" y1="90400" x2="17333" y2="97511"/>
                        <a14:foregroundMark x1="17333" y1="97511" x2="12866" y2="98381"/>
                        <a14:foregroundMark x1="2525" y1="95317" x2="4622" y2="84444"/>
                        <a14:foregroundMark x1="12271" y1="82851" x2="13156" y2="82667"/>
                        <a14:foregroundMark x1="5984" y1="84161" x2="11770" y2="82956"/>
                        <a14:foregroundMark x1="4622" y1="84444" x2="5872" y2="84184"/>
                        <a14:foregroundMark x1="13156" y1="82667" x2="15378" y2="82844"/>
                        <a14:foregroundMark x1="777" y1="96188" x2="800" y2="96533"/>
                        <a14:foregroundMark x1="636" y1="94062" x2="749" y2="95761"/>
                        <a14:foregroundMark x1="267" y1="88533" x2="561" y2="92937"/>
                        <a14:foregroundMark x1="78291" y1="15459" x2="78933" y2="12889"/>
                        <a14:foregroundMark x1="77689" y1="17867" x2="78129" y2="16107"/>
                        <a14:foregroundMark x1="77689" y1="14933" x2="78933" y2="12889"/>
                        <a14:backgroundMark x1="19644" y1="15644" x2="21956" y2="70044"/>
                        <a14:backgroundMark x1="12444" y1="23378" x2="11733" y2="16978"/>
                        <a14:backgroundMark x1="11733" y1="10933" x2="11200" y2="8889"/>
                        <a14:backgroundMark x1="19822" y1="11289" x2="20889" y2="5600"/>
                        <a14:backgroundMark x1="18844" y1="10756" x2="18844" y2="10756"/>
                        <a14:backgroundMark x1="18844" y1="10756" x2="18844" y2="10756"/>
                        <a14:backgroundMark x1="18844" y1="10756" x2="18844" y2="10756"/>
                        <a14:backgroundMark x1="17956" y1="10756" x2="17956" y2="10756"/>
                        <a14:backgroundMark x1="17956" y1="10756" x2="19022" y2="9067"/>
                        <a14:backgroundMark x1="20533" y1="4889" x2="20533" y2="4889"/>
                        <a14:backgroundMark x1="20533" y1="4889" x2="20533" y2="4889"/>
                        <a14:backgroundMark x1="20533" y1="4889" x2="20711" y2="3822"/>
                        <a14:backgroundMark x1="20178" y1="4889" x2="19378" y2="3822"/>
                        <a14:backgroundMark x1="20711" y1="5067" x2="20711" y2="4711"/>
                        <a14:backgroundMark x1="11378" y1="8889" x2="11200" y2="7822"/>
                        <a14:backgroundMark x1="10133" y1="8889" x2="12089" y2="8000"/>
                        <a14:backgroundMark x1="12889" y1="29333" x2="13244" y2="40356"/>
                        <a14:backgroundMark x1="12444" y1="82311" x2="12889" y2="41244"/>
                        <a14:backgroundMark x1="6667" y1="82311" x2="6844" y2="82133"/>
                        <a14:backgroundMark x1="30044" y1="92889" x2="24711" y2="97156"/>
                        <a14:backgroundMark x1="26933" y1="71556" x2="26933" y2="71556"/>
                        <a14:backgroundMark x1="13422" y1="99289" x2="4711" y2="98756"/>
                        <a14:backgroundMark x1="4711" y1="98756" x2="2044" y2="96000"/>
                        <a14:backgroundMark x1="1511" y1="96800" x2="622" y2="94933"/>
                        <a14:backgroundMark x1="89" y1="98222" x2="89" y2="93689"/>
                        <a14:backgroundMark x1="89" y1="99111" x2="444" y2="98044"/>
                        <a14:backgroundMark x1="978" y1="96800" x2="267" y2="93867"/>
                        <a14:backgroundMark x1="800" y1="94578" x2="800" y2="93689"/>
                        <a14:backgroundMark x1="622" y1="97156" x2="267" y2="94044"/>
                        <a14:backgroundMark x1="26133" y1="27556" x2="31644" y2="49867"/>
                        <a14:backgroundMark x1="31644" y1="49867" x2="31822" y2="49956"/>
                        <a14:backgroundMark x1="25778" y1="28267" x2="24711" y2="23378"/>
                        <a14:backgroundMark x1="24356" y1="22933" x2="24000" y2="22578"/>
                        <a14:backgroundMark x1="31644" y1="51289" x2="38578" y2="66044"/>
                        <a14:backgroundMark x1="38578" y1="66044" x2="44978" y2="71022"/>
                        <a14:backgroundMark x1="46844" y1="76711" x2="56089" y2="77511"/>
                        <a14:backgroundMark x1="56089" y1="77511" x2="64533" y2="71644"/>
                        <a14:backgroundMark x1="64533" y1="71644" x2="68178" y2="65867"/>
                        <a14:backgroundMark x1="59022" y1="68622" x2="72800" y2="34844"/>
                        <a14:backgroundMark x1="76622" y1="41600" x2="81244" y2="24356"/>
                        <a14:backgroundMark x1="81244" y1="24356" x2="81333" y2="18044"/>
                        <a14:backgroundMark x1="73689" y1="31733" x2="74578" y2="22044"/>
                        <a14:backgroundMark x1="74578" y1="22044" x2="76800" y2="16978"/>
                        <a14:backgroundMark x1="73689" y1="30489" x2="75644" y2="20622"/>
                        <a14:backgroundMark x1="76800" y1="16533" x2="76800" y2="12711"/>
                        <a14:backgroundMark x1="77689" y1="14756" x2="77511" y2="12178"/>
                        <a14:backgroundMark x1="11378" y1="7467" x2="10844" y2="3200"/>
                        <a14:backgroundMark x1="11378" y1="4178" x2="12267" y2="2311"/>
                        <a14:backgroundMark x1="11733" y1="4178" x2="13067" y2="2489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61" y="2915392"/>
            <a:ext cx="3942608" cy="3942608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B8BAD27-FE05-B800-46F9-793021947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569" y="1160194"/>
            <a:ext cx="8051470" cy="5495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unPenh" panose="01010101010101010101" pitchFamily="2" charset="0"/>
                <a:cs typeface="DaunPenh" panose="01010101010101010101" pitchFamily="2" charset="0"/>
              </a:rPr>
              <a:t>Therefore, as the elect of God, holy and beloved, put on tender mercies, kindness, humility, meekness, longsuffering;     bearing with one another, and forgiving one another, if anyone has a complaint against another; even as Christ forgave you, so you also must do.</a:t>
            </a:r>
          </a:p>
        </p:txBody>
      </p:sp>
    </p:spTree>
    <p:extLst>
      <p:ext uri="{BB962C8B-B14F-4D97-AF65-F5344CB8AC3E}">
        <p14:creationId xmlns:p14="http://schemas.microsoft.com/office/powerpoint/2010/main" val="147442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3FEF4D-38AF-31C1-7454-D3F737695D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0" b="93728" l="9967" r="89869">
                        <a14:foregroundMark x1="39379" y1="83798" x2="36338" y2="90282"/>
                        <a14:foregroundMark x1="36736" y1="91615" x2="48060" y2="93419"/>
                        <a14:foregroundMark x1="51472" y1="93443" x2="64379" y2="90941"/>
                        <a14:backgroundMark x1="36275" y1="91986" x2="36275" y2="90070"/>
                        <a14:backgroundMark x1="36111" y1="90767" x2="35294" y2="90941"/>
                        <a14:backgroundMark x1="52124" y1="94599" x2="48529" y2="94251"/>
                        <a14:backgroundMark x1="64542" y1="94251" x2="64542" y2="88328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32906" t="44789" r="34045" b="6090"/>
          <a:stretch/>
        </p:blipFill>
        <p:spPr>
          <a:xfrm>
            <a:off x="-56408" y="1160194"/>
            <a:ext cx="3942608" cy="54959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131D57-376D-1708-85DE-A46E73150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28" y="87714"/>
            <a:ext cx="3507674" cy="1527443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49000">
                      <a:schemeClr val="accent2">
                        <a:lumMod val="60000"/>
                        <a:lumOff val="40000"/>
                      </a:schemeClr>
                    </a:gs>
                    <a:gs pos="83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 scaled="1"/>
                </a:gradFill>
                <a:latin typeface="Maiandra GD" panose="020E0502030308020204" pitchFamily="34" charset="0"/>
              </a:rPr>
              <a:t>Ephesians</a:t>
            </a:r>
            <a:br>
              <a:rPr lang="en-US" sz="5000" b="1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49000">
                      <a:schemeClr val="accent2">
                        <a:lumMod val="60000"/>
                        <a:lumOff val="40000"/>
                      </a:schemeClr>
                    </a:gs>
                    <a:gs pos="83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 scaled="1"/>
                </a:gradFill>
                <a:latin typeface="Maiandra GD" panose="020E0502030308020204" pitchFamily="34" charset="0"/>
              </a:rPr>
            </a:br>
            <a:r>
              <a:rPr lang="en-US" sz="5000" b="1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49000">
                      <a:schemeClr val="accent2">
                        <a:lumMod val="60000"/>
                        <a:lumOff val="40000"/>
                      </a:schemeClr>
                    </a:gs>
                    <a:gs pos="83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5400000" scaled="1"/>
                </a:gradFill>
                <a:latin typeface="Maiandra GD" panose="020E0502030308020204" pitchFamily="34" charset="0"/>
              </a:rPr>
              <a:t>4:32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8921B0-0D09-785E-9E7A-40407ECF2B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56" b="98044" l="267" r="98756">
                        <a14:foregroundMark x1="19508" y1="4147" x2="12965" y2="2741"/>
                        <a14:foregroundMark x1="20528" y1="4366" x2="19916" y2="4234"/>
                        <a14:foregroundMark x1="20889" y1="4444" x2="20697" y2="4403"/>
                        <a14:foregroundMark x1="11612" y1="5789" x2="11286" y2="6799"/>
                        <a14:foregroundMark x1="15733" y1="34133" x2="16711" y2="50044"/>
                        <a14:foregroundMark x1="16711" y1="50044" x2="15378" y2="60800"/>
                        <a14:foregroundMark x1="81689" y1="3022" x2="82578" y2="2311"/>
                        <a14:foregroundMark x1="84444" y1="15644" x2="85244" y2="78844"/>
                        <a14:foregroundMark x1="85244" y1="78844" x2="82667" y2="67467"/>
                        <a14:foregroundMark x1="82667" y1="67467" x2="83022" y2="60000"/>
                        <a14:foregroundMark x1="83022" y1="60000" x2="83022" y2="60000"/>
                        <a14:foregroundMark x1="68711" y1="90578" x2="79822" y2="95289"/>
                        <a14:foregroundMark x1="79822" y1="95289" x2="89511" y2="95111"/>
                        <a14:foregroundMark x1="89511" y1="95111" x2="98578" y2="91111"/>
                        <a14:foregroundMark x1="98578" y1="91111" x2="91733" y2="84444"/>
                        <a14:foregroundMark x1="91733" y1="84444" x2="86844" y2="83467"/>
                        <a14:foregroundMark x1="69244" y1="94400" x2="91644" y2="96889"/>
                        <a14:foregroundMark x1="91644" y1="96889" x2="99200" y2="91911"/>
                        <a14:foregroundMark x1="99200" y1="91911" x2="96533" y2="85422"/>
                        <a14:foregroundMark x1="96533" y1="85422" x2="93956" y2="84533"/>
                        <a14:foregroundMark x1="74578" y1="93867" x2="84089" y2="97333"/>
                        <a14:foregroundMark x1="84089" y1="97333" x2="92267" y2="95911"/>
                        <a14:foregroundMark x1="92267" y1="95911" x2="84889" y2="94578"/>
                        <a14:foregroundMark x1="84889" y1="94578" x2="83200" y2="94756"/>
                        <a14:foregroundMark x1="72800" y1="94756" x2="91022" y2="98667"/>
                        <a14:foregroundMark x1="91022" y1="98667" x2="97956" y2="95911"/>
                        <a14:foregroundMark x1="97956" y1="95911" x2="98844" y2="94756"/>
                        <a14:foregroundMark x1="86489" y1="98756" x2="78400" y2="98044"/>
                        <a14:foregroundMark x1="78400" y1="98044" x2="72000" y2="94933"/>
                        <a14:foregroundMark x1="72000" y1="94933" x2="71467" y2="94400"/>
                        <a14:foregroundMark x1="15911" y1="82667" x2="17689" y2="90400"/>
                        <a14:foregroundMark x1="17689" y1="90400" x2="17333" y2="97511"/>
                        <a14:foregroundMark x1="17333" y1="97511" x2="12866" y2="98381"/>
                        <a14:foregroundMark x1="2525" y1="95317" x2="4622" y2="84444"/>
                        <a14:foregroundMark x1="12271" y1="82851" x2="13156" y2="82667"/>
                        <a14:foregroundMark x1="5984" y1="84161" x2="11770" y2="82956"/>
                        <a14:foregroundMark x1="4622" y1="84444" x2="5872" y2="84184"/>
                        <a14:foregroundMark x1="13156" y1="82667" x2="15378" y2="82844"/>
                        <a14:foregroundMark x1="777" y1="96188" x2="800" y2="96533"/>
                        <a14:foregroundMark x1="636" y1="94062" x2="749" y2="95761"/>
                        <a14:foregroundMark x1="267" y1="88533" x2="561" y2="92937"/>
                        <a14:foregroundMark x1="78291" y1="15459" x2="78933" y2="12889"/>
                        <a14:foregroundMark x1="77689" y1="17867" x2="78129" y2="16107"/>
                        <a14:foregroundMark x1="77689" y1="14933" x2="78933" y2="12889"/>
                        <a14:backgroundMark x1="19644" y1="15644" x2="21956" y2="70044"/>
                        <a14:backgroundMark x1="12444" y1="23378" x2="11733" y2="16978"/>
                        <a14:backgroundMark x1="11733" y1="10933" x2="11200" y2="8889"/>
                        <a14:backgroundMark x1="19822" y1="11289" x2="20889" y2="5600"/>
                        <a14:backgroundMark x1="18844" y1="10756" x2="18844" y2="10756"/>
                        <a14:backgroundMark x1="18844" y1="10756" x2="18844" y2="10756"/>
                        <a14:backgroundMark x1="18844" y1="10756" x2="18844" y2="10756"/>
                        <a14:backgroundMark x1="17956" y1="10756" x2="17956" y2="10756"/>
                        <a14:backgroundMark x1="17956" y1="10756" x2="19022" y2="9067"/>
                        <a14:backgroundMark x1="20533" y1="4889" x2="20533" y2="4889"/>
                        <a14:backgroundMark x1="20533" y1="4889" x2="20533" y2="4889"/>
                        <a14:backgroundMark x1="20533" y1="4889" x2="20711" y2="3822"/>
                        <a14:backgroundMark x1="20178" y1="4889" x2="19378" y2="3822"/>
                        <a14:backgroundMark x1="20711" y1="5067" x2="20711" y2="4711"/>
                        <a14:backgroundMark x1="11378" y1="8889" x2="11200" y2="7822"/>
                        <a14:backgroundMark x1="10133" y1="8889" x2="12089" y2="8000"/>
                        <a14:backgroundMark x1="12889" y1="29333" x2="13244" y2="40356"/>
                        <a14:backgroundMark x1="12444" y1="82311" x2="12889" y2="41244"/>
                        <a14:backgroundMark x1="6667" y1="82311" x2="6844" y2="82133"/>
                        <a14:backgroundMark x1="30044" y1="92889" x2="24711" y2="97156"/>
                        <a14:backgroundMark x1="26933" y1="71556" x2="26933" y2="71556"/>
                        <a14:backgroundMark x1="13422" y1="99289" x2="4711" y2="98756"/>
                        <a14:backgroundMark x1="4711" y1="98756" x2="2044" y2="96000"/>
                        <a14:backgroundMark x1="1511" y1="96800" x2="622" y2="94933"/>
                        <a14:backgroundMark x1="89" y1="98222" x2="89" y2="93689"/>
                        <a14:backgroundMark x1="89" y1="99111" x2="444" y2="98044"/>
                        <a14:backgroundMark x1="978" y1="96800" x2="267" y2="93867"/>
                        <a14:backgroundMark x1="800" y1="94578" x2="800" y2="93689"/>
                        <a14:backgroundMark x1="622" y1="97156" x2="267" y2="94044"/>
                        <a14:backgroundMark x1="26133" y1="27556" x2="31644" y2="49867"/>
                        <a14:backgroundMark x1="31644" y1="49867" x2="31822" y2="49956"/>
                        <a14:backgroundMark x1="25778" y1="28267" x2="24711" y2="23378"/>
                        <a14:backgroundMark x1="24356" y1="22933" x2="24000" y2="22578"/>
                        <a14:backgroundMark x1="31644" y1="51289" x2="38578" y2="66044"/>
                        <a14:backgroundMark x1="38578" y1="66044" x2="44978" y2="71022"/>
                        <a14:backgroundMark x1="46844" y1="76711" x2="56089" y2="77511"/>
                        <a14:backgroundMark x1="56089" y1="77511" x2="64533" y2="71644"/>
                        <a14:backgroundMark x1="64533" y1="71644" x2="68178" y2="65867"/>
                        <a14:backgroundMark x1="59022" y1="68622" x2="72800" y2="34844"/>
                        <a14:backgroundMark x1="76622" y1="41600" x2="81244" y2="24356"/>
                        <a14:backgroundMark x1="81244" y1="24356" x2="81333" y2="18044"/>
                        <a14:backgroundMark x1="73689" y1="31733" x2="74578" y2="22044"/>
                        <a14:backgroundMark x1="74578" y1="22044" x2="76800" y2="16978"/>
                        <a14:backgroundMark x1="73689" y1="30489" x2="75644" y2="20622"/>
                        <a14:backgroundMark x1="76800" y1="16533" x2="76800" y2="12711"/>
                        <a14:backgroundMark x1="77689" y1="14756" x2="77511" y2="12178"/>
                        <a14:backgroundMark x1="11378" y1="7467" x2="10844" y2="3200"/>
                        <a14:backgroundMark x1="11378" y1="4178" x2="12267" y2="2311"/>
                        <a14:backgroundMark x1="11733" y1="4178" x2="13067" y2="2489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61" y="2915392"/>
            <a:ext cx="3942608" cy="3942608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B8BAD27-FE05-B800-46F9-793021947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569" y="1160194"/>
            <a:ext cx="8051470" cy="5495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unPenh" panose="01010101010101010101" pitchFamily="2" charset="0"/>
                <a:cs typeface="DaunPenh" panose="01010101010101010101" pitchFamily="2" charset="0"/>
              </a:rPr>
              <a:t>And be kind to one another, tenderhearted, forgiving one another, even as God in Christ forgave you.</a:t>
            </a:r>
          </a:p>
        </p:txBody>
      </p:sp>
    </p:spTree>
    <p:extLst>
      <p:ext uri="{BB962C8B-B14F-4D97-AF65-F5344CB8AC3E}">
        <p14:creationId xmlns:p14="http://schemas.microsoft.com/office/powerpoint/2010/main" val="2289042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28000">
              <a:schemeClr val="tx1">
                <a:lumMod val="65000"/>
                <a:lumOff val="35000"/>
              </a:schemeClr>
            </a:gs>
            <a:gs pos="83000">
              <a:schemeClr val="tx1">
                <a:lumMod val="75000"/>
                <a:lumOff val="2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hand holding a flower&#10;&#10;Description automatically generated">
            <a:extLst>
              <a:ext uri="{FF2B5EF4-FFF2-40B4-BE49-F238E27FC236}">
                <a16:creationId xmlns:a16="http://schemas.microsoft.com/office/drawing/2014/main" id="{3FC715B5-9661-F608-D7F2-AD7922CB65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36" r="11555"/>
          <a:stretch/>
        </p:blipFill>
        <p:spPr>
          <a:xfrm>
            <a:off x="-1" y="-2"/>
            <a:ext cx="5410198" cy="6858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B15EF5-1A2B-19D5-225B-CDDB4CE47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757" y="178130"/>
            <a:ext cx="6076682" cy="1785419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effectLst>
                  <a:glow rad="101600">
                    <a:schemeClr val="accent2">
                      <a:lumMod val="40000"/>
                      <a:lumOff val="60000"/>
                      <a:alpha val="54000"/>
                    </a:schemeClr>
                  </a:glow>
                </a:effectLst>
                <a:latin typeface="Trade Gothic Inline" panose="020B0504030203020204" pitchFamily="34" charset="0"/>
              </a:rPr>
              <a:t>Living Up To His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73903-3768-96BD-22FF-FEDC9EDE7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049" y="2285999"/>
            <a:ext cx="6658098" cy="4482936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ln w="63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2000">
                      <a:schemeClr val="accent2">
                        <a:lumMod val="40000"/>
                        <a:lumOff val="60000"/>
                      </a:schemeClr>
                    </a:gs>
                    <a:gs pos="65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He loved us and was willing to sacrifice Himself for the ones who sinned against Him with reconciliation as the goal </a:t>
            </a:r>
            <a:r>
              <a:rPr lang="en-US" sz="3600" dirty="0">
                <a:ln w="63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2000">
                      <a:schemeClr val="accent2">
                        <a:lumMod val="40000"/>
                        <a:lumOff val="60000"/>
                      </a:schemeClr>
                    </a:gs>
                    <a:gs pos="65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(</a:t>
            </a:r>
            <a:r>
              <a:rPr lang="en-US" sz="3600" u="sng" dirty="0">
                <a:ln w="63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2000">
                      <a:schemeClr val="accent2">
                        <a:lumMod val="40000"/>
                        <a:lumOff val="60000"/>
                      </a:schemeClr>
                    </a:gs>
                    <a:gs pos="65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Romans 5:8-10</a:t>
            </a:r>
            <a:r>
              <a:rPr lang="en-US" sz="3600" dirty="0">
                <a:ln w="63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2000">
                      <a:schemeClr val="accent2">
                        <a:lumMod val="40000"/>
                        <a:lumOff val="60000"/>
                      </a:schemeClr>
                    </a:gs>
                    <a:gs pos="65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)</a:t>
            </a:r>
          </a:p>
          <a:p>
            <a:endParaRPr lang="en-US" sz="3600" dirty="0">
              <a:ln w="635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32000">
                    <a:schemeClr val="accent2">
                      <a:lumMod val="40000"/>
                      <a:lumOff val="60000"/>
                    </a:schemeClr>
                  </a:gs>
                  <a:gs pos="65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endParaRPr>
          </a:p>
          <a:p>
            <a:r>
              <a:rPr lang="en-US" sz="3600" b="1" dirty="0">
                <a:ln w="63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2000">
                      <a:schemeClr val="accent2">
                        <a:lumMod val="40000"/>
                        <a:lumOff val="60000"/>
                      </a:schemeClr>
                    </a:gs>
                    <a:gs pos="65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His forgiveness is thorough </a:t>
            </a:r>
            <a:r>
              <a:rPr lang="en-US" sz="3600" dirty="0">
                <a:ln w="63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2000">
                      <a:schemeClr val="accent2">
                        <a:lumMod val="40000"/>
                        <a:lumOff val="60000"/>
                      </a:schemeClr>
                    </a:gs>
                    <a:gs pos="65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(</a:t>
            </a:r>
            <a:r>
              <a:rPr lang="en-US" sz="3600" u="sng" dirty="0">
                <a:ln w="63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2000">
                      <a:schemeClr val="accent2">
                        <a:lumMod val="40000"/>
                        <a:lumOff val="60000"/>
                      </a:schemeClr>
                    </a:gs>
                    <a:gs pos="65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Hebrews 10:11-18</a:t>
            </a:r>
            <a:r>
              <a:rPr lang="en-US" sz="3600" dirty="0">
                <a:ln w="63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2000">
                      <a:schemeClr val="accent2">
                        <a:lumMod val="40000"/>
                        <a:lumOff val="60000"/>
                      </a:schemeClr>
                    </a:gs>
                    <a:gs pos="65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)</a:t>
            </a:r>
            <a:endParaRPr lang="en-US" sz="3600" b="1" dirty="0">
              <a:ln w="635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32000">
                    <a:schemeClr val="accent2">
                      <a:lumMod val="40000"/>
                      <a:lumOff val="60000"/>
                    </a:schemeClr>
                  </a:gs>
                  <a:gs pos="65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7370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28000">
              <a:schemeClr val="tx1">
                <a:lumMod val="65000"/>
                <a:lumOff val="35000"/>
              </a:schemeClr>
            </a:gs>
            <a:gs pos="83000">
              <a:schemeClr val="tx1">
                <a:lumMod val="75000"/>
                <a:lumOff val="2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hand holding a flower&#10;&#10;Description automatically generated">
            <a:extLst>
              <a:ext uri="{FF2B5EF4-FFF2-40B4-BE49-F238E27FC236}">
                <a16:creationId xmlns:a16="http://schemas.microsoft.com/office/drawing/2014/main" id="{3FC715B5-9661-F608-D7F2-AD7922CB65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36" r="11555"/>
          <a:stretch/>
        </p:blipFill>
        <p:spPr>
          <a:xfrm>
            <a:off x="-1" y="-2"/>
            <a:ext cx="5410198" cy="6858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B15EF5-1A2B-19D5-225B-CDDB4CE47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757" y="178130"/>
            <a:ext cx="6076682" cy="1785419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effectLst>
                  <a:glow rad="101600">
                    <a:schemeClr val="accent2">
                      <a:lumMod val="40000"/>
                      <a:lumOff val="60000"/>
                      <a:alpha val="54000"/>
                    </a:schemeClr>
                  </a:glow>
                </a:effectLst>
                <a:latin typeface="Trade Gothic Inline" panose="020B0504030203020204" pitchFamily="34" charset="0"/>
              </a:rPr>
              <a:t>Living Up To His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73903-3768-96BD-22FF-FEDC9EDE7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049" y="1963549"/>
            <a:ext cx="6658098" cy="4805386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ln w="63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2000">
                      <a:schemeClr val="accent2">
                        <a:lumMod val="40000"/>
                        <a:lumOff val="60000"/>
                      </a:schemeClr>
                    </a:gs>
                    <a:gs pos="65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I must do everything I can to be right with God </a:t>
            </a:r>
            <a:r>
              <a:rPr lang="en-US" sz="3600" dirty="0">
                <a:ln w="63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2000">
                      <a:schemeClr val="accent2">
                        <a:lumMod val="40000"/>
                        <a:lumOff val="60000"/>
                      </a:schemeClr>
                    </a:gs>
                    <a:gs pos="65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(</a:t>
            </a:r>
            <a:r>
              <a:rPr lang="en-US" sz="3600" u="sng" dirty="0">
                <a:ln w="63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2000">
                      <a:schemeClr val="accent2">
                        <a:lumMod val="40000"/>
                        <a:lumOff val="60000"/>
                      </a:schemeClr>
                    </a:gs>
                    <a:gs pos="65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Mark 11:25/ Matthew 6:14-15</a:t>
            </a:r>
            <a:r>
              <a:rPr lang="en-US" sz="3600" dirty="0">
                <a:ln w="63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2000">
                      <a:schemeClr val="accent2">
                        <a:lumMod val="40000"/>
                        <a:lumOff val="60000"/>
                      </a:schemeClr>
                    </a:gs>
                    <a:gs pos="65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)</a:t>
            </a:r>
          </a:p>
          <a:p>
            <a:pPr marL="0" indent="0">
              <a:buNone/>
            </a:pPr>
            <a:r>
              <a:rPr lang="en-US" sz="3600" dirty="0">
                <a:ln w="63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2000">
                      <a:schemeClr val="accent2">
                        <a:lumMod val="40000"/>
                        <a:lumOff val="60000"/>
                      </a:schemeClr>
                    </a:gs>
                    <a:gs pos="65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	</a:t>
            </a:r>
            <a:r>
              <a:rPr lang="en-US" sz="3600" b="1" dirty="0">
                <a:ln w="63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2000">
                      <a:schemeClr val="accent2">
                        <a:lumMod val="40000"/>
                        <a:lumOff val="60000"/>
                      </a:schemeClr>
                    </a:gs>
                    <a:gs pos="65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-</a:t>
            </a:r>
            <a:r>
              <a:rPr lang="en-US" sz="3600" dirty="0">
                <a:ln w="63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2000">
                      <a:schemeClr val="accent2">
                        <a:lumMod val="40000"/>
                        <a:lumOff val="60000"/>
                      </a:schemeClr>
                    </a:gs>
                    <a:gs pos="65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I understand that vengeance is not mine (</a:t>
            </a:r>
            <a:r>
              <a:rPr lang="en-US" sz="3600" u="sng" dirty="0">
                <a:ln w="63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2000">
                      <a:schemeClr val="accent2">
                        <a:lumMod val="40000"/>
                        <a:lumOff val="60000"/>
                      </a:schemeClr>
                    </a:gs>
                    <a:gs pos="65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2 Tim 4:14/ Rom 12</a:t>
            </a:r>
            <a:r>
              <a:rPr lang="en-US" sz="3600" dirty="0">
                <a:ln w="63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2000">
                      <a:schemeClr val="accent2">
                        <a:lumMod val="40000"/>
                        <a:lumOff val="60000"/>
                      </a:schemeClr>
                    </a:gs>
                    <a:gs pos="65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)</a:t>
            </a:r>
          </a:p>
          <a:p>
            <a:pPr marL="0" indent="0">
              <a:buNone/>
            </a:pPr>
            <a:r>
              <a:rPr lang="en-US" sz="3600" dirty="0">
                <a:ln w="63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2000">
                      <a:schemeClr val="accent2">
                        <a:lumMod val="40000"/>
                        <a:lumOff val="60000"/>
                      </a:schemeClr>
                    </a:gs>
                    <a:gs pos="65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	</a:t>
            </a:r>
            <a:r>
              <a:rPr lang="en-US" sz="3600" b="1" dirty="0">
                <a:ln w="63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2000">
                      <a:schemeClr val="accent2">
                        <a:lumMod val="40000"/>
                        <a:lumOff val="60000"/>
                      </a:schemeClr>
                    </a:gs>
                    <a:gs pos="65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-</a:t>
            </a:r>
            <a:r>
              <a:rPr lang="en-US" sz="3600" dirty="0">
                <a:ln w="63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2000">
                      <a:schemeClr val="accent2">
                        <a:lumMod val="40000"/>
                        <a:lumOff val="60000"/>
                      </a:schemeClr>
                    </a:gs>
                    <a:gs pos="65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I “love my enemy” (</a:t>
            </a:r>
            <a:r>
              <a:rPr lang="en-US" sz="3600" u="sng" dirty="0">
                <a:ln w="63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2000">
                      <a:schemeClr val="accent2">
                        <a:lumMod val="40000"/>
                        <a:lumOff val="60000"/>
                      </a:schemeClr>
                    </a:gs>
                    <a:gs pos="65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Mat 5:43-48/ Eph 4:31/ Lev 19</a:t>
            </a:r>
            <a:r>
              <a:rPr lang="en-US" sz="3600" dirty="0">
                <a:ln w="63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2000">
                      <a:schemeClr val="accent2">
                        <a:lumMod val="40000"/>
                        <a:lumOff val="60000"/>
                      </a:schemeClr>
                    </a:gs>
                    <a:gs pos="65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)</a:t>
            </a:r>
          </a:p>
          <a:p>
            <a:pPr marL="0" indent="0">
              <a:buNone/>
            </a:pPr>
            <a:r>
              <a:rPr lang="en-US" sz="3600" dirty="0">
                <a:ln w="63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2000">
                      <a:schemeClr val="accent2">
                        <a:lumMod val="40000"/>
                        <a:lumOff val="60000"/>
                      </a:schemeClr>
                    </a:gs>
                    <a:gs pos="65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2964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28000">
              <a:schemeClr val="tx1">
                <a:lumMod val="65000"/>
                <a:lumOff val="35000"/>
              </a:schemeClr>
            </a:gs>
            <a:gs pos="83000">
              <a:schemeClr val="tx1">
                <a:lumMod val="75000"/>
                <a:lumOff val="2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hand holding a flower&#10;&#10;Description automatically generated">
            <a:extLst>
              <a:ext uri="{FF2B5EF4-FFF2-40B4-BE49-F238E27FC236}">
                <a16:creationId xmlns:a16="http://schemas.microsoft.com/office/drawing/2014/main" id="{3FC715B5-9661-F608-D7F2-AD7922CB65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36" r="11555"/>
          <a:stretch/>
        </p:blipFill>
        <p:spPr>
          <a:xfrm>
            <a:off x="-1" y="-2"/>
            <a:ext cx="5410198" cy="6858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B15EF5-1A2B-19D5-225B-CDDB4CE47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757" y="178130"/>
            <a:ext cx="6076682" cy="1785419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effectLst>
                  <a:glow rad="101600">
                    <a:schemeClr val="accent2">
                      <a:lumMod val="40000"/>
                      <a:lumOff val="60000"/>
                      <a:alpha val="54000"/>
                    </a:schemeClr>
                  </a:glow>
                </a:effectLst>
                <a:latin typeface="Trade Gothic Inline" panose="020B0504030203020204" pitchFamily="34" charset="0"/>
              </a:rPr>
              <a:t>Living Up To His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73903-3768-96BD-22FF-FEDC9EDE7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049" y="2030680"/>
            <a:ext cx="6658098" cy="5082639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ln w="63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2000">
                      <a:schemeClr val="accent2">
                        <a:lumMod val="40000"/>
                        <a:lumOff val="60000"/>
                      </a:schemeClr>
                    </a:gs>
                    <a:gs pos="65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I must do what I can for my offender  </a:t>
            </a:r>
            <a:r>
              <a:rPr lang="en-US" sz="3600" dirty="0">
                <a:ln w="63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2000">
                      <a:schemeClr val="accent2">
                        <a:lumMod val="40000"/>
                        <a:lumOff val="60000"/>
                      </a:schemeClr>
                    </a:gs>
                    <a:gs pos="65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(</a:t>
            </a:r>
            <a:r>
              <a:rPr lang="en-US" sz="3600" u="sng" dirty="0">
                <a:ln w="63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2000">
                      <a:schemeClr val="accent2">
                        <a:lumMod val="40000"/>
                        <a:lumOff val="60000"/>
                      </a:schemeClr>
                    </a:gs>
                    <a:gs pos="65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Luke 17:3-4/ Matthew 18:15</a:t>
            </a:r>
            <a:r>
              <a:rPr lang="en-US" sz="3600" dirty="0">
                <a:ln w="63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2000">
                      <a:schemeClr val="accent2">
                        <a:lumMod val="40000"/>
                        <a:lumOff val="60000"/>
                      </a:schemeClr>
                    </a:gs>
                    <a:gs pos="65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)</a:t>
            </a:r>
          </a:p>
          <a:p>
            <a:pPr marL="0" indent="0">
              <a:buNone/>
            </a:pPr>
            <a:r>
              <a:rPr lang="en-US" sz="3600" dirty="0">
                <a:ln w="63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2000">
                      <a:schemeClr val="accent2">
                        <a:lumMod val="40000"/>
                        <a:lumOff val="60000"/>
                      </a:schemeClr>
                    </a:gs>
                    <a:gs pos="65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	</a:t>
            </a:r>
            <a:r>
              <a:rPr lang="en-US" sz="3600" b="1" dirty="0">
                <a:ln w="63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2000">
                      <a:schemeClr val="accent2">
                        <a:lumMod val="40000"/>
                        <a:lumOff val="60000"/>
                      </a:schemeClr>
                    </a:gs>
                    <a:gs pos="65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-</a:t>
            </a:r>
            <a:r>
              <a:rPr lang="en-US" sz="3600" dirty="0">
                <a:ln w="63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2000">
                      <a:schemeClr val="accent2">
                        <a:lumMod val="40000"/>
                        <a:lumOff val="60000"/>
                      </a:schemeClr>
                    </a:gs>
                    <a:gs pos="65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emphasize repentance for their sake (</a:t>
            </a:r>
            <a:r>
              <a:rPr lang="en-US" sz="3600" u="sng" dirty="0">
                <a:ln w="63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2000">
                      <a:schemeClr val="accent2">
                        <a:lumMod val="40000"/>
                        <a:lumOff val="60000"/>
                      </a:schemeClr>
                    </a:gs>
                    <a:gs pos="65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Acts 8:22/ 1 John 1:9</a:t>
            </a:r>
            <a:r>
              <a:rPr lang="en-US" sz="3600" dirty="0">
                <a:ln w="63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2000">
                      <a:schemeClr val="accent2">
                        <a:lumMod val="40000"/>
                        <a:lumOff val="60000"/>
                      </a:schemeClr>
                    </a:gs>
                    <a:gs pos="65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)</a:t>
            </a:r>
          </a:p>
          <a:p>
            <a:pPr marL="0" indent="0">
              <a:buNone/>
            </a:pPr>
            <a:r>
              <a:rPr lang="en-US" sz="3600" dirty="0">
                <a:ln w="63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2000">
                      <a:schemeClr val="accent2">
                        <a:lumMod val="40000"/>
                        <a:lumOff val="60000"/>
                      </a:schemeClr>
                    </a:gs>
                    <a:gs pos="65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	</a:t>
            </a:r>
            <a:r>
              <a:rPr lang="en-US" sz="3600" b="1" dirty="0">
                <a:ln w="63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2000">
                      <a:schemeClr val="accent2">
                        <a:lumMod val="40000"/>
                        <a:lumOff val="60000"/>
                      </a:schemeClr>
                    </a:gs>
                    <a:gs pos="65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-</a:t>
            </a:r>
            <a:r>
              <a:rPr lang="en-US" sz="3600" dirty="0">
                <a:ln w="63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2000">
                      <a:schemeClr val="accent2">
                        <a:lumMod val="40000"/>
                        <a:lumOff val="60000"/>
                      </a:schemeClr>
                    </a:gs>
                    <a:gs pos="65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forgiveness that achieves reconciliation is thorough (</a:t>
            </a:r>
            <a:r>
              <a:rPr lang="en-US" sz="3600" u="sng" dirty="0">
                <a:ln w="63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2000">
                      <a:schemeClr val="accent2">
                        <a:lumMod val="40000"/>
                        <a:lumOff val="60000"/>
                      </a:schemeClr>
                    </a:gs>
                    <a:gs pos="65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John 21/ Acts 8:26-28</a:t>
            </a:r>
            <a:r>
              <a:rPr lang="en-US" sz="3600" dirty="0">
                <a:ln w="63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2000">
                      <a:schemeClr val="accent2">
                        <a:lumMod val="40000"/>
                        <a:lumOff val="60000"/>
                      </a:schemeClr>
                    </a:gs>
                    <a:gs pos="65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)</a:t>
            </a:r>
          </a:p>
          <a:p>
            <a:pPr marL="0" indent="0">
              <a:buNone/>
            </a:pPr>
            <a:r>
              <a:rPr lang="en-US" sz="3600" dirty="0">
                <a:ln w="635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32000">
                      <a:schemeClr val="accent2">
                        <a:lumMod val="40000"/>
                        <a:lumOff val="60000"/>
                      </a:schemeClr>
                    </a:gs>
                    <a:gs pos="65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0202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3305</TotalTime>
  <Words>234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DaunPenh</vt:lpstr>
      <vt:lpstr>Maiandra GD</vt:lpstr>
      <vt:lpstr>Trade Gothic Inline</vt:lpstr>
      <vt:lpstr>Office Theme</vt:lpstr>
      <vt:lpstr>A Forgiving Spirit</vt:lpstr>
      <vt:lpstr>Colossians  3:12-13</vt:lpstr>
      <vt:lpstr>Ephesians 4:32</vt:lpstr>
      <vt:lpstr>Living Up To His Standard</vt:lpstr>
      <vt:lpstr>Living Up To His Standard</vt:lpstr>
      <vt:lpstr>Living Up To His Standard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Forgiving Spirit</dc:title>
  <dc:creator>Benjamin Munoz</dc:creator>
  <cp:lastModifiedBy>hueytownchurch</cp:lastModifiedBy>
  <cp:revision>2</cp:revision>
  <dcterms:created xsi:type="dcterms:W3CDTF">2024-02-08T21:22:57Z</dcterms:created>
  <dcterms:modified xsi:type="dcterms:W3CDTF">2024-02-11T16:36:41Z</dcterms:modified>
</cp:coreProperties>
</file>