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91CB-6B6C-FB68-5B30-9B1A79C49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CE78E-8C34-BE1F-4E6A-7B3C985CC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3F17-5804-4F82-0F7A-A6816BD8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A30E-54CE-C4D3-CD3B-04F14A9D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6D88-6F23-B803-73D9-4641FE65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8B63-9BA3-6441-49D6-5BEBEF3E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8EDE2-1683-EF00-7EFF-539D5CE78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B0005-EFA2-B46A-007E-CA2B3C61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3879-44E6-1414-D023-F90BF790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A545-F3EC-256A-8840-41EC143A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63A9F-04DC-1A47-EA9A-669C3B623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1DB8C-2468-E2E5-CAE3-EF1E0F615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0020-8CE7-C529-0369-B003BDF8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0E04-3EE1-AF09-F3C1-649F43DA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64D5-D810-7798-67B8-2BF55BDA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878C-EB59-6A7A-F853-93B81408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8019-D570-411D-E4A9-932BD88F1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6F77-8E9B-4609-6403-55A88761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A216-C895-68A8-E9D9-D214DF08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8B72-2042-60A8-AD04-DEE7B88D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1801-4ABA-86CB-23FD-2521A596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1588-AD34-FCE8-0261-9CA7EFFB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EA3D-B449-C18B-6B18-8AAC3842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1997-B198-47BF-6EBF-E8A5E79E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2FB3B-2ED5-7ADC-F29C-17B8F103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EC36-A5C7-186E-7F21-A6F7438F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3E91-FE1D-04FA-BDDA-EA080F2D9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59671-568D-AFBB-E77C-092F07AA0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7023E-B44C-4F72-0F68-0661C433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8BADC-2FFC-46C2-FA40-B351076F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3EB18-3DC6-69CE-31B9-09FBD679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D5AA-2C16-5574-D1C1-76D5BADE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72B1-E1E8-4A63-C455-F4621238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5CDC8-52C0-EB97-0091-7327D1922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5833F-C0A9-2F8E-C9C8-63EA59B23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3495-C9A7-3271-7A4B-B93F1A349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7C5BD-F6C3-C16C-6E69-5FF78D5D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7D9BF-47BE-2CF5-3B42-AA98A5BF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A5DD8-EE0A-AB13-6090-3077D7D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4579-55B2-5066-87CD-B7032612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84D3C-5825-CB4B-BDAC-D24DC160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B267-B5B0-0941-8F64-080BD586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A0305-BD95-93A6-7493-DC9F3002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7677A-0C73-E777-07A9-0B24E3A3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E8D30-3CE4-ED16-9009-FBA05DB9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AD7EF-D1FD-448A-569F-78A3C7B7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9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6F9C-DE33-F9AB-814D-65BFB562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35EA-AA3F-255D-EF9C-C3229B5D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5E725-439B-3FB0-EEB9-90600DBCE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268C-D638-F0AA-7B86-ED817C76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F2F15-3E6D-8FAB-34EF-14C802CE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4C482-4220-1F2A-FD80-855C593E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A13C-FA75-1099-516B-7553E331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865B5-40ED-9B02-2287-479889E16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3C3F4-ED8B-BF43-C1A0-6044B0A21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12C1D-72EE-72FF-4900-13F35022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81C0D-7B81-7A66-6EC3-09A6477E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9B18-ABC1-F9ED-6DD4-DAE95767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1F5D3-D2D9-D5CA-49FD-3B41806A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0A92-A02E-5357-3CFC-45B104B4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82AC1-65C9-A7E8-0FA8-E76106E86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94A4-F4C2-4DD9-BAA3-F7C216093F0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3D08C-1D11-06FD-4CF5-0D57BAA91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CEAC-6DBE-B826-0998-28805842C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330E-EB9E-4A5D-BADD-17B89C30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60000">
              <a:schemeClr val="accent2">
                <a:lumMod val="40000"/>
                <a:lumOff val="60000"/>
              </a:schemeClr>
            </a:gs>
            <a:gs pos="77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EDE68-0F7D-E797-508A-563766B4A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76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870F5-08C4-A5E6-08CE-5B8249430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5746070"/>
            <a:ext cx="7422175" cy="979849"/>
          </a:xfrm>
        </p:spPr>
        <p:txBody>
          <a:bodyPr anchor="ctr">
            <a:noAutofit/>
          </a:bodyPr>
          <a:lstStyle/>
          <a:p>
            <a:pPr algn="l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Gratification of the Flesh</a:t>
            </a:r>
          </a:p>
        </p:txBody>
      </p:sp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6E872731-2A26-1537-743F-8484C288C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97984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r>
              <a:rPr lang="en-US" sz="4000" u="sng" dirty="0"/>
              <a:t>Romans 13:13-14</a:t>
            </a:r>
          </a:p>
        </p:txBody>
      </p:sp>
    </p:spTree>
    <p:extLst>
      <p:ext uri="{BB962C8B-B14F-4D97-AF65-F5344CB8AC3E}">
        <p14:creationId xmlns:p14="http://schemas.microsoft.com/office/powerpoint/2010/main" val="41171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1B22E-D76D-F368-9C35-BD728CC6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13374"/>
          <a:stretch/>
        </p:blipFill>
        <p:spPr>
          <a:xfrm>
            <a:off x="-10313" y="-3760"/>
            <a:ext cx="6197753" cy="6865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70AF6-7E9C-A420-9016-36C95525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9" y="0"/>
            <a:ext cx="5958636" cy="1422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effectLst>
                  <a:glow rad="63500">
                    <a:srgbClr val="F4B38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Implications of Pleasing Self In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A7B-CF24-6DE1-0923-D708E68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04" y="1622406"/>
            <a:ext cx="6073036" cy="5102280"/>
          </a:xfrm>
        </p:spPr>
        <p:txBody>
          <a:bodyPr anchor="t">
            <a:normAutofit lnSpcReduction="10000"/>
          </a:bodyPr>
          <a:lstStyle/>
          <a:p>
            <a:r>
              <a:rPr lang="en-US" sz="3200" b="1" dirty="0"/>
              <a:t>This practice will keep me out of heaven </a:t>
            </a:r>
            <a:r>
              <a:rPr lang="en-US" sz="3200" dirty="0"/>
              <a:t>(</a:t>
            </a:r>
            <a:r>
              <a:rPr lang="en-US" sz="3200" u="sng" dirty="0"/>
              <a:t>Galatians 5:18-21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/>
              <a:t>I will make myself an idol – an incredibly destructive practice </a:t>
            </a:r>
            <a:r>
              <a:rPr lang="en-US" sz="3200" dirty="0"/>
              <a:t>(</a:t>
            </a:r>
            <a:r>
              <a:rPr lang="en-US" sz="3200" u="sng" dirty="0"/>
              <a:t>Psalm 115:4-8/ Ephesians 4:17-19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/>
              <a:t>I am to blame for my actions and influence on others </a:t>
            </a:r>
            <a:r>
              <a:rPr lang="en-US" sz="3200" dirty="0"/>
              <a:t>(</a:t>
            </a:r>
            <a:r>
              <a:rPr lang="en-US" sz="3200" u="sng" dirty="0"/>
              <a:t>Mark 7:21-23/ 1 Corinthians 5:6-11</a:t>
            </a:r>
            <a:r>
              <a:rPr lang="en-US" sz="32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7EC3-B0BD-67E9-63A3-B2D724CC9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5"/>
          <a:stretch/>
        </p:blipFill>
        <p:spPr>
          <a:xfrm>
            <a:off x="6118962" y="10"/>
            <a:ext cx="6073037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1B22E-D76D-F368-9C35-BD728CC6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13374"/>
          <a:stretch/>
        </p:blipFill>
        <p:spPr>
          <a:xfrm>
            <a:off x="-10313" y="-3760"/>
            <a:ext cx="6197753" cy="6865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70AF6-7E9C-A420-9016-36C95525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9" y="0"/>
            <a:ext cx="5958636" cy="1422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effectLst>
                  <a:glow rad="63500">
                    <a:srgbClr val="F4B38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Sinful Sensuality cannot be tolerated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A7B-CF24-6DE1-0923-D708E68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04" y="1622406"/>
            <a:ext cx="6073036" cy="510228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Sinful speech </a:t>
            </a:r>
            <a:r>
              <a:rPr lang="en-US" sz="3200" dirty="0"/>
              <a:t>(</a:t>
            </a:r>
            <a:r>
              <a:rPr lang="en-US" sz="3200" u="sng" dirty="0"/>
              <a:t>2 Peter 2:18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/>
              <a:t>Sinful dress or lack there of </a:t>
            </a:r>
            <a:r>
              <a:rPr lang="en-US" sz="3200" dirty="0"/>
              <a:t>(</a:t>
            </a:r>
            <a:r>
              <a:rPr lang="en-US" sz="3200" u="sng" dirty="0"/>
              <a:t>1 Timothy 2:19-20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/>
              <a:t>Sinful bodily interactions </a:t>
            </a:r>
            <a:r>
              <a:rPr lang="en-US" sz="3200" dirty="0"/>
              <a:t>(</a:t>
            </a:r>
            <a:r>
              <a:rPr lang="en-US" sz="3200" u="sng" dirty="0"/>
              <a:t>1 Peter 4:3</a:t>
            </a:r>
            <a:r>
              <a:rPr lang="en-US" sz="32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7EC3-B0BD-67E9-63A3-B2D724CC9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5"/>
          <a:stretch/>
        </p:blipFill>
        <p:spPr>
          <a:xfrm>
            <a:off x="6118962" y="10"/>
            <a:ext cx="6073037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5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1B22E-D76D-F368-9C35-BD728CC6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13374"/>
          <a:stretch/>
        </p:blipFill>
        <p:spPr>
          <a:xfrm>
            <a:off x="-10313" y="-3760"/>
            <a:ext cx="6197753" cy="6865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70AF6-7E9C-A420-9016-36C95525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9" y="0"/>
            <a:ext cx="5958636" cy="1422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effectLst>
                  <a:glow rad="63500">
                    <a:srgbClr val="F4B38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Help Regarding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A7B-CF24-6DE1-0923-D708E68D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04" y="1622406"/>
            <a:ext cx="6073036" cy="510228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Note 2 simple commands            </a:t>
            </a:r>
            <a:r>
              <a:rPr lang="en-US" sz="3200" dirty="0"/>
              <a:t>(</a:t>
            </a:r>
            <a:r>
              <a:rPr lang="en-US" sz="3200" u="sng" dirty="0"/>
              <a:t>1 Corinthians 6:12-20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/>
              <a:t>Perhaps we need to reconsider just how vital a role marriage plays in this context </a:t>
            </a:r>
            <a:r>
              <a:rPr lang="en-US" sz="3200" dirty="0"/>
              <a:t>(</a:t>
            </a:r>
            <a:r>
              <a:rPr lang="en-US" sz="3200" u="sng" dirty="0"/>
              <a:t>1 Corinthians 7:1-5/ Hebrews 13:4/ Proverbs 5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7EC3-B0BD-67E9-63A3-B2D724CC9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5"/>
          <a:stretch/>
        </p:blipFill>
        <p:spPr>
          <a:xfrm>
            <a:off x="6118962" y="10"/>
            <a:ext cx="6073037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Eras Medium ITC</vt:lpstr>
      <vt:lpstr>Office Theme</vt:lpstr>
      <vt:lpstr>Gratification of the Flesh</vt:lpstr>
      <vt:lpstr>Implications of Pleasing Self In Sin</vt:lpstr>
      <vt:lpstr>Sinful Sensuality cannot be tolerated</vt:lpstr>
      <vt:lpstr>Help Regarding Purity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Gratification of the Flesh</dc:title>
  <dc:creator>Benjamin Munoz</dc:creator>
  <cp:lastModifiedBy>hueytownchurch</cp:lastModifiedBy>
  <cp:revision>2</cp:revision>
  <dcterms:created xsi:type="dcterms:W3CDTF">2024-02-18T02:41:58Z</dcterms:created>
  <dcterms:modified xsi:type="dcterms:W3CDTF">2024-02-18T16:42:11Z</dcterms:modified>
</cp:coreProperties>
</file>