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</p:sldMasterIdLst>
  <p:notesMasterIdLst>
    <p:notesMasterId r:id="rId9"/>
  </p:notesMasterIdLst>
  <p:handoutMasterIdLst>
    <p:handoutMasterId r:id="rId10"/>
  </p:handoutMasterIdLst>
  <p:sldIdLst>
    <p:sldId id="318" r:id="rId5"/>
    <p:sldId id="319" r:id="rId6"/>
    <p:sldId id="320" r:id="rId7"/>
    <p:sldId id="32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3447" autoAdjust="0"/>
  </p:normalViewPr>
  <p:slideViewPr>
    <p:cSldViewPr>
      <p:cViewPr varScale="1">
        <p:scale>
          <a:sx n="69" d="100"/>
          <a:sy n="69" d="100"/>
        </p:scale>
        <p:origin x="138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52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7969F3-C3E9-79D3-3F5B-7CC344FCF2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56E31-7EF6-84D7-1FF8-7B9EF962DD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ACD96-4FE2-41ED-901E-15E0A58DCBBE}" type="datetimeFigureOut">
              <a:rPr lang="en-US" smtClean="0"/>
              <a:t>2/11/2024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C0F10-3E50-F268-D78F-0BA47C2A66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1D30C-9505-5822-FEC3-EB088E58BB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DA1D0-5C6A-40B8-B9B3-B5F4AAB89F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4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0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6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  <a:lvl2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2pPr>
            <a:lvl3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3pPr>
            <a:lvl4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4pPr>
            <a:lvl5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  <a:lvl2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2pPr>
            <a:lvl3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3pPr>
            <a:lvl4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4pPr>
            <a:lvl5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1pPr>
            <a:lvl2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2pPr>
            <a:lvl3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3pPr>
            <a:lvl4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4pPr>
            <a:lvl5pPr>
              <a:defRPr>
                <a:effectLst>
                  <a:glow rad="203200">
                    <a:schemeClr val="bg1">
                      <a:alpha val="75000"/>
                    </a:schemeClr>
                  </a:glo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15864"/>
          <a:stretch/>
        </p:blipFill>
        <p:spPr>
          <a:xfrm>
            <a:off x="0" y="0"/>
            <a:ext cx="9144000" cy="51417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622AF1-9C15-F540-94FB-03811F7133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E2C0329-175B-934C-B56D-1234C2C053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068" y="2552060"/>
            <a:ext cx="7574966" cy="1102519"/>
          </a:xfrm>
        </p:spPr>
        <p:txBody>
          <a:bodyPr>
            <a:noAutofit/>
          </a:bodyPr>
          <a:lstStyle/>
          <a:p>
            <a:pPr algn="l"/>
            <a:r>
              <a:rPr lang="en-US" sz="5400" cap="small" dirty="0">
                <a:solidFill>
                  <a:schemeClr val="bg1"/>
                </a:solidFill>
                <a:effectLst>
                  <a:glow rad="127000">
                    <a:schemeClr val="tx1">
                      <a:alpha val="75000"/>
                    </a:schemeClr>
                  </a:glow>
                </a:effectLst>
                <a:latin typeface="Goudy Old Style"/>
                <a:cs typeface="Goudy Old Style"/>
              </a:rPr>
              <a:t>A merciful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193" y="3439836"/>
            <a:ext cx="4264358" cy="601824"/>
          </a:xfrm>
        </p:spPr>
        <p:txBody>
          <a:bodyPr>
            <a:normAutofit lnSpcReduction="10000"/>
          </a:bodyPr>
          <a:lstStyle/>
          <a:p>
            <a:r>
              <a:rPr lang="en-US" sz="3600" u="sng" dirty="0">
                <a:solidFill>
                  <a:srgbClr val="FFFFFF"/>
                </a:solidFill>
                <a:effectLst>
                  <a:glow rad="165100">
                    <a:schemeClr val="tx1">
                      <a:alpha val="75000"/>
                    </a:schemeClr>
                  </a:glow>
                </a:effectLst>
              </a:rPr>
              <a:t>1 Samuel 24:4-17</a:t>
            </a:r>
          </a:p>
        </p:txBody>
      </p:sp>
    </p:spTree>
    <p:extLst>
      <p:ext uri="{BB962C8B-B14F-4D97-AF65-F5344CB8AC3E}">
        <p14:creationId xmlns:p14="http://schemas.microsoft.com/office/powerpoint/2010/main" val="81695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1"/>
            <a:ext cx="8229600" cy="857250"/>
          </a:xfrm>
        </p:spPr>
        <p:txBody>
          <a:bodyPr>
            <a:noAutofit/>
          </a:bodyPr>
          <a:lstStyle/>
          <a:p>
            <a:r>
              <a:rPr lang="en-US" sz="5400" cap="small" dirty="0">
                <a:latin typeface="Goudy Old Style"/>
                <a:cs typeface="Goudy Old Style"/>
              </a:rPr>
              <a:t>David’s Restraint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71550"/>
            <a:ext cx="8915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Being right doesn’t justify contempt (</a:t>
            </a:r>
            <a:r>
              <a:rPr lang="en-US" u="sng" dirty="0"/>
              <a:t>Luke 9:53-54</a:t>
            </a:r>
            <a:r>
              <a:rPr lang="en-US" dirty="0"/>
              <a:t>)</a:t>
            </a:r>
          </a:p>
          <a:p>
            <a:r>
              <a:rPr lang="en-US" dirty="0"/>
              <a:t> It takes wisdom and love to ask what is best</a:t>
            </a:r>
            <a:br>
              <a:rPr lang="en-US" dirty="0"/>
            </a:br>
            <a:r>
              <a:rPr lang="en-US" dirty="0"/>
              <a:t>(</a:t>
            </a:r>
            <a:r>
              <a:rPr lang="en-US" u="sng" dirty="0"/>
              <a:t>1 Corinthians 6:12, 10:23</a:t>
            </a:r>
            <a:r>
              <a:rPr lang="en-US" dirty="0"/>
              <a:t>)</a:t>
            </a:r>
          </a:p>
          <a:p>
            <a:r>
              <a:rPr lang="en-US" dirty="0"/>
              <a:t>Just because something needs to be done doesn’t mean I am the one to do it (</a:t>
            </a:r>
            <a:r>
              <a:rPr lang="en-US" u="sng" dirty="0"/>
              <a:t>Matthew 7:1-5/ 2 Samuel 16:5-12/ 1 Timothy 5:1</a:t>
            </a:r>
            <a:r>
              <a:rPr lang="en-US" dirty="0"/>
              <a:t>)</a:t>
            </a:r>
          </a:p>
          <a:p>
            <a:r>
              <a:rPr lang="en-US" dirty="0"/>
              <a:t>Only when we act in love can we effectively ask others to do so (</a:t>
            </a:r>
            <a:r>
              <a:rPr lang="en-US" u="sng" dirty="0"/>
              <a:t>2 Corinthians 8:21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114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1"/>
            <a:ext cx="8229600" cy="857250"/>
          </a:xfrm>
        </p:spPr>
        <p:txBody>
          <a:bodyPr>
            <a:noAutofit/>
          </a:bodyPr>
          <a:lstStyle/>
          <a:p>
            <a:r>
              <a:rPr lang="en-US" sz="5400" cap="small" dirty="0">
                <a:latin typeface="Goudy Old Style"/>
                <a:cs typeface="Goudy Old Style"/>
              </a:rPr>
              <a:t>His Appeal to Saul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7208"/>
            <a:ext cx="8991600" cy="4146291"/>
          </a:xfrm>
        </p:spPr>
        <p:txBody>
          <a:bodyPr>
            <a:normAutofit/>
          </a:bodyPr>
          <a:lstStyle/>
          <a:p>
            <a:r>
              <a:rPr lang="en-US" dirty="0"/>
              <a:t>David goes beyond restraint and responds with tenderness (</a:t>
            </a:r>
            <a:r>
              <a:rPr lang="en-US" u="sng" dirty="0"/>
              <a:t>Luke 23:34/ Romans 12:21</a:t>
            </a:r>
            <a:r>
              <a:rPr lang="en-US" dirty="0"/>
              <a:t>)</a:t>
            </a:r>
          </a:p>
          <a:p>
            <a:r>
              <a:rPr lang="en-US" dirty="0"/>
              <a:t>His words are expressions of genuine care for the king (Matthew 23:37/ Romans 12:20)</a:t>
            </a:r>
          </a:p>
          <a:p>
            <a:r>
              <a:rPr lang="en-US" dirty="0"/>
              <a:t>He humbles himself even though he is the future king.</a:t>
            </a:r>
          </a:p>
          <a:p>
            <a:r>
              <a:rPr lang="en-US" dirty="0"/>
              <a:t>His confidence is maintained in God (Psalm 7)</a:t>
            </a:r>
          </a:p>
        </p:txBody>
      </p:sp>
    </p:spTree>
    <p:extLst>
      <p:ext uri="{BB962C8B-B14F-4D97-AF65-F5344CB8AC3E}">
        <p14:creationId xmlns:p14="http://schemas.microsoft.com/office/powerpoint/2010/main" val="3975094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1"/>
            <a:ext cx="8229600" cy="857250"/>
          </a:xfrm>
        </p:spPr>
        <p:txBody>
          <a:bodyPr>
            <a:noAutofit/>
          </a:bodyPr>
          <a:lstStyle/>
          <a:p>
            <a:r>
              <a:rPr lang="en-US" sz="5400" cap="small" dirty="0">
                <a:latin typeface="Goudy Old Style"/>
                <a:cs typeface="Goudy Old Style"/>
              </a:rPr>
              <a:t>Saul’s Grief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6650"/>
            <a:ext cx="8991600" cy="3889699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This response is not unusual for Saul (</a:t>
            </a:r>
            <a:r>
              <a:rPr lang="en-US" sz="4000" u="sng" dirty="0"/>
              <a:t>1 Samuel 15:20-30/ 26:21-27:1</a:t>
            </a:r>
            <a:r>
              <a:rPr lang="en-US" sz="4000" dirty="0"/>
              <a:t>)</a:t>
            </a:r>
          </a:p>
          <a:p>
            <a:r>
              <a:rPr lang="en-US" sz="4000" dirty="0"/>
              <a:t>Love can melt even hard hearts (1 Timothy 1:12-16)</a:t>
            </a:r>
          </a:p>
          <a:p>
            <a:r>
              <a:rPr lang="en-US" sz="4000" dirty="0"/>
              <a:t>Sorrow is only valuable if it leads to repentance (Matthew 26:75, 27:5/ 2 Corinthians 7:10-11)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64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13121</TotalTime>
  <Words>187</Words>
  <Application>Microsoft Office PowerPoint</Application>
  <PresentationFormat>On-screen Show (16:9)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Goudy Old Style</vt:lpstr>
      <vt:lpstr>1_Office Theme</vt:lpstr>
      <vt:lpstr>2_Office Theme</vt:lpstr>
      <vt:lpstr>3_Office Theme</vt:lpstr>
      <vt:lpstr>4_Office Theme</vt:lpstr>
      <vt:lpstr>A merciful Spirit</vt:lpstr>
      <vt:lpstr>David’s Restraint</vt:lpstr>
      <vt:lpstr>His Appeal to Saul </vt:lpstr>
      <vt:lpstr>Saul’s Grief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hueytownchurch</cp:lastModifiedBy>
  <cp:revision>19</cp:revision>
  <dcterms:created xsi:type="dcterms:W3CDTF">2008-03-16T18:22:36Z</dcterms:created>
  <dcterms:modified xsi:type="dcterms:W3CDTF">2024-02-11T23:50:30Z</dcterms:modified>
</cp:coreProperties>
</file>