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5" r:id="rId3"/>
    <p:sldId id="258" r:id="rId4"/>
    <p:sldId id="259" r:id="rId5"/>
    <p:sldId id="260" r:id="rId6"/>
    <p:sldId id="268" r:id="rId7"/>
    <p:sldId id="267" r:id="rId8"/>
    <p:sldId id="264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1515-8BC7-4DB3-8C3A-E55E83800CFB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E729A-9A7E-41CF-9832-9C3EDA76C14F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1769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1515-8BC7-4DB3-8C3A-E55E83800CFB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E729A-9A7E-41CF-9832-9C3EDA76C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241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1515-8BC7-4DB3-8C3A-E55E83800CFB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E729A-9A7E-41CF-9832-9C3EDA76C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058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1515-8BC7-4DB3-8C3A-E55E83800CFB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E729A-9A7E-41CF-9832-9C3EDA76C14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583160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1515-8BC7-4DB3-8C3A-E55E83800CFB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E729A-9A7E-41CF-9832-9C3EDA76C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224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1515-8BC7-4DB3-8C3A-E55E83800CFB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E729A-9A7E-41CF-9832-9C3EDA76C14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551616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1515-8BC7-4DB3-8C3A-E55E83800CFB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E729A-9A7E-41CF-9832-9C3EDA76C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5041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1515-8BC7-4DB3-8C3A-E55E83800CFB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E729A-9A7E-41CF-9832-9C3EDA76C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7633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1515-8BC7-4DB3-8C3A-E55E83800CFB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E729A-9A7E-41CF-9832-9C3EDA76C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138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1515-8BC7-4DB3-8C3A-E55E83800CFB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E729A-9A7E-41CF-9832-9C3EDA76C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019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1515-8BC7-4DB3-8C3A-E55E83800CFB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E729A-9A7E-41CF-9832-9C3EDA76C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24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1515-8BC7-4DB3-8C3A-E55E83800CFB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E729A-9A7E-41CF-9832-9C3EDA76C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427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1515-8BC7-4DB3-8C3A-E55E83800CFB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E729A-9A7E-41CF-9832-9C3EDA76C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442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1515-8BC7-4DB3-8C3A-E55E83800CFB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E729A-9A7E-41CF-9832-9C3EDA76C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84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1515-8BC7-4DB3-8C3A-E55E83800CFB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E729A-9A7E-41CF-9832-9C3EDA76C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959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1515-8BC7-4DB3-8C3A-E55E83800CFB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E729A-9A7E-41CF-9832-9C3EDA76C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234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1515-8BC7-4DB3-8C3A-E55E83800CFB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E729A-9A7E-41CF-9832-9C3EDA76C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180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BD21515-8BC7-4DB3-8C3A-E55E83800CFB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88E729A-9A7E-41CF-9832-9C3EDA76C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6423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419F3-B46C-75EA-60E8-648F993FA5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Apologetics</a:t>
            </a:r>
            <a:br>
              <a:rPr lang="en-US" dirty="0"/>
            </a:br>
            <a:r>
              <a:rPr lang="en-US" dirty="0"/>
              <a:t>lesson 2 &amp; 3</a:t>
            </a:r>
          </a:p>
        </p:txBody>
      </p:sp>
    </p:spTree>
    <p:extLst>
      <p:ext uri="{BB962C8B-B14F-4D97-AF65-F5344CB8AC3E}">
        <p14:creationId xmlns:p14="http://schemas.microsoft.com/office/powerpoint/2010/main" val="1554569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A896D17-AFFA-724C-D494-68AC9D3DB4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6926" y="1096119"/>
            <a:ext cx="8265226" cy="4931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0286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6FCCD8A-41D1-7CAA-E542-F36BC5AF10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473" y="113920"/>
            <a:ext cx="9791205" cy="6751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961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4117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1663DAD-6289-9EB5-00D0-E82BF880B5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9494"/>
            <a:ext cx="12192000" cy="3459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398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A1E8383-F651-739D-E1EC-1A746785A2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01130"/>
            <a:ext cx="12192000" cy="545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267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012A894-6BB7-0FA9-892B-E9BA2ED77E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4946"/>
            <a:ext cx="12192000" cy="5148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373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3486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59845E-3A9C-134C-8649-0E6712B917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2" y="237507"/>
            <a:ext cx="9896701" cy="6258296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kern="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Verses where the word meaning has changed since the publication of the King James Bible.</a:t>
            </a:r>
            <a:endParaRPr lang="en-US" sz="2400" b="1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 11:9</a:t>
            </a:r>
            <a:r>
              <a:rPr lang="en-US" sz="24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By faith he sojourned in the land of promise, as </a:t>
            </a:r>
            <a:r>
              <a:rPr lang="en-US" sz="2400" b="1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en-US" sz="24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a </a:t>
            </a:r>
            <a:r>
              <a:rPr lang="en-US" sz="2400" b="1" u="sng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strange </a:t>
            </a:r>
            <a:r>
              <a:rPr lang="en-US" sz="24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country, dwelling in tabernacles with Isaac and Jacob, the heirs with him of the same promise: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400" b="1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James 2:3</a:t>
            </a:r>
            <a:r>
              <a:rPr lang="en-US" sz="24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 ye have respect to him that </a:t>
            </a:r>
            <a:r>
              <a:rPr lang="en-US" sz="2400" b="1" kern="1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weareth</a:t>
            </a:r>
            <a:r>
              <a:rPr lang="en-US" sz="24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the </a:t>
            </a:r>
            <a:r>
              <a:rPr lang="en-US" sz="2400" b="1" u="sng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gay clothing</a:t>
            </a:r>
            <a:r>
              <a:rPr lang="en-US" sz="24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 and say unto him, Sit thou here in a good place; and say to the poor, Stand thou there, or sit here under my footstool: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400" b="1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Pet 2:12</a:t>
            </a:r>
            <a:r>
              <a:rPr lang="en-US" sz="24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Having your </a:t>
            </a:r>
            <a:r>
              <a:rPr lang="en-US" sz="2400" b="1" u="sng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conversation</a:t>
            </a:r>
            <a:r>
              <a:rPr lang="en-US" sz="24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honest among the Gentiles: that, whereas they speak against you as evildoers, they may by </a:t>
            </a:r>
            <a:r>
              <a:rPr lang="en-US" sz="2400" b="1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</a:t>
            </a:r>
            <a:r>
              <a:rPr lang="en-US" sz="24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good works, which they shall behold, glorify God in the day of visitation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5491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26605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F936E54-C0D9-B7AF-8B5B-44FEB1931B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2398" y="481493"/>
            <a:ext cx="7087539" cy="5895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565514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15</TotalTime>
  <Words>141</Words>
  <Application>Microsoft Office PowerPoint</Application>
  <PresentationFormat>Widescreen</PresentationFormat>
  <Paragraphs>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Century Gothic</vt:lpstr>
      <vt:lpstr>Wingdings 3</vt:lpstr>
      <vt:lpstr>Slice</vt:lpstr>
      <vt:lpstr>Apologetics lesson 2 &amp; 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 PARKS</dc:creator>
  <cp:lastModifiedBy>R PARKS</cp:lastModifiedBy>
  <cp:revision>7</cp:revision>
  <dcterms:created xsi:type="dcterms:W3CDTF">2023-07-15T20:02:17Z</dcterms:created>
  <dcterms:modified xsi:type="dcterms:W3CDTF">2023-07-16T13:05:19Z</dcterms:modified>
</cp:coreProperties>
</file>