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2D30"/>
    <a:srgbClr val="2524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45698-C05D-90C9-5A2A-2602107EF0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B82D45-79BE-4509-FA80-9AD8165C7D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3FBE9-1A05-EB9B-6197-54089A73E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290C-1A84-4F3C-8FCA-F26943E9096A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EF746-DF29-1ED9-457C-72DDC5F36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05505-B786-0C22-2251-A36D8A90B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3122-84AB-4722-B333-F2C6DEB79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0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04CD6-7469-A5D9-190E-9D2DDE35D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240776-D6AB-6B18-8596-8F55FBDF60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30C49-668D-398E-4BDC-ACF035142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290C-1A84-4F3C-8FCA-F26943E9096A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14799-D582-1F5C-3225-1D819B208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68A99-1B25-B70D-EA8A-5D7B73B09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3122-84AB-4722-B333-F2C6DEB79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897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6DE9F6-B8DE-8147-D0D5-25E62E9C97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C3EC96-EA63-60D0-C706-E693E39CC7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EF178F-D1EB-59CE-85BC-CFFDF2209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290C-1A84-4F3C-8FCA-F26943E9096A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0D697-DF6D-377E-4AD8-1F5FA06E8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66E04-5BBD-A83D-ED08-0F0E25E26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3122-84AB-4722-B333-F2C6DEB79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0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F2C80-23E2-278E-FAD2-4B57B033E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C3AB7-FD44-E758-7CD2-ADCD7EF92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0A87C-182B-6451-9E0D-E1AA29561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290C-1A84-4F3C-8FCA-F26943E9096A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6CEF3-1E97-CD2C-A9C7-3DD33D472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AA6942-E234-06C5-F96D-E747DAA4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3122-84AB-4722-B333-F2C6DEB79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84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CE858-E115-CF2A-6C22-51221FF28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9668A1-A30C-D024-8723-05B2AEAAF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DD818-A768-DB86-3D21-561489B2F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290C-1A84-4F3C-8FCA-F26943E9096A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4AD1D-C680-32EE-2614-66F5799D6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BD707-4C8D-B2CE-A6BC-141FC9F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3122-84AB-4722-B333-F2C6DEB79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74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D8246-E830-C177-CF3F-76AE54077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F34F8-175F-D165-06B1-8752165B9C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869DE1-13A1-3787-08F9-5ECBE5012E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3C18DA-8B92-1741-91CE-D39673CE2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290C-1A84-4F3C-8FCA-F26943E9096A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8BD049-D428-335B-5D15-360A3C79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C6A53-BDEB-6696-B836-1EE4373A2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3122-84AB-4722-B333-F2C6DEB79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54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35DC9-F8BD-AAF3-1A21-B7F5B03F3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A0503-AD72-AA1B-3871-D917CCE20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E00652-27A6-6DFF-D11B-B511BD0627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C68174-9CC3-87AF-C6C3-95FB19ECB7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4975B8-7D10-8AD7-127E-1162287462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BFE5FA-B92C-6073-11DE-22E9388E9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290C-1A84-4F3C-8FCA-F26943E9096A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919E48-CD7D-44D3-DC9F-09A390DBC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153A7C-B886-BB60-22E2-320B2DC34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3122-84AB-4722-B333-F2C6DEB79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91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D8664-1D38-AC22-8B48-FB9381B12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F5FBD6-7AFE-53EC-DCBB-16227B087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290C-1A84-4F3C-8FCA-F26943E9096A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D59207-6963-424D-9D95-BB7C63FC6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CC8F1F-4352-E7F0-DB47-30C9DA44E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3122-84AB-4722-B333-F2C6DEB79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33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1FD311-44D6-C5EF-26B4-9523E1729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290C-1A84-4F3C-8FCA-F26943E9096A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95D857-E487-16C2-2F0D-6D1E01DD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C5661C-169C-8DBA-9B3C-C49E6B394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3122-84AB-4722-B333-F2C6DEB79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1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5DB60-6915-17B8-3798-14A27EB6E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0B8E7-E3D4-7B8F-DCB3-B17CE24C5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689E83-B197-2F5C-1B28-BD9CD6D999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E3D91C-CD27-6038-D454-DD5591DE3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290C-1A84-4F3C-8FCA-F26943E9096A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2DF79-8DF4-F017-161E-69B7EAD28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D673AA-E293-C0B5-B0D9-2B3F77EA2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3122-84AB-4722-B333-F2C6DEB79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12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284C1-DD5B-8237-A101-EED8A4545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E2054-C2B0-4418-75B2-800A54146E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0DF3D4-BB21-9EE6-BCB3-41858C3369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13F4FD-C43A-83A8-47F0-7CEBA73BD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0290C-1A84-4F3C-8FCA-F26943E9096A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E04FC3-18C0-F4CF-3750-409FD03D9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B3FB5D-14A1-0982-4F10-B9F11D391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3122-84AB-4722-B333-F2C6DEB79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4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BB1357-7421-EE13-0CD9-B6B02B81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4A9AC3-F36D-48B2-B450-518C9CBD37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3EB4C9-3744-495E-7DA6-2A85A721B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0290C-1A84-4F3C-8FCA-F26943E9096A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2B78F-5FF7-1BD9-EF75-958FE525D7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56E34-F2E9-E96F-6FF1-38A983F755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83122-84AB-4722-B333-F2C6DEB79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20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146E79-F7CE-44C2-1C72-60502615F6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6000"/>
          </a:blip>
          <a:srcRect r="11111"/>
          <a:stretch/>
        </p:blipFill>
        <p:spPr>
          <a:xfrm>
            <a:off x="20" y="-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22C38BE-8222-52B1-044B-FC14CC545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 sz="8800" b="1" dirty="0">
                <a:ln w="12700">
                  <a:solidFill>
                    <a:schemeClr val="accent4">
                      <a:lumMod val="40000"/>
                      <a:lumOff val="6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Immanuel</a:t>
            </a:r>
            <a:br>
              <a:rPr lang="en-US" sz="8800" b="1" dirty="0">
                <a:ln w="12700">
                  <a:solidFill>
                    <a:schemeClr val="accent4">
                      <a:lumMod val="40000"/>
                      <a:lumOff val="6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en-US" sz="8800" b="1" dirty="0">
                <a:ln w="12700">
                  <a:solidFill>
                    <a:schemeClr val="accent4">
                      <a:lumMod val="40000"/>
                      <a:lumOff val="6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is it possible?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428F8A-CF38-41BB-2F1D-6F90B0578D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449724"/>
            <a:ext cx="9144000" cy="1098395"/>
          </a:xfrm>
        </p:spPr>
        <p:txBody>
          <a:bodyPr>
            <a:normAutofit/>
          </a:bodyPr>
          <a:lstStyle/>
          <a:p>
            <a:r>
              <a:rPr lang="en-US" sz="3600" u="sng" dirty="0">
                <a:solidFill>
                  <a:srgbClr val="FFFFFF"/>
                </a:solidFill>
              </a:rPr>
              <a:t>Luke 1:26-38</a:t>
            </a:r>
          </a:p>
        </p:txBody>
      </p:sp>
    </p:spTree>
    <p:extLst>
      <p:ext uri="{BB962C8B-B14F-4D97-AF65-F5344CB8AC3E}">
        <p14:creationId xmlns:p14="http://schemas.microsoft.com/office/powerpoint/2010/main" val="38224145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2D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7D9D36D6-2AC5-46A1-A849-4C82D5264A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D74CA-9078-3EBE-7FAF-8FC1F7CE4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4315" y="71120"/>
            <a:ext cx="6379845" cy="1853157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With God,                all is possible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BFE6F-1461-AEAC-68D7-50ED4D93D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0" y="2213875"/>
            <a:ext cx="7030720" cy="4573005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A look at prophecy </a:t>
            </a:r>
            <a:r>
              <a:rPr lang="en-US" sz="3600" dirty="0">
                <a:solidFill>
                  <a:schemeClr val="bg1"/>
                </a:solidFill>
              </a:rPr>
              <a:t>(</a:t>
            </a:r>
            <a:r>
              <a:rPr lang="en-US" sz="3600" u="sng" dirty="0">
                <a:solidFill>
                  <a:schemeClr val="bg1"/>
                </a:solidFill>
              </a:rPr>
              <a:t>Genesis 3:15/ Isaiah 7:13-14/ Galatians 4:4</a:t>
            </a:r>
            <a:r>
              <a:rPr lang="en-US" sz="3600" dirty="0">
                <a:solidFill>
                  <a:schemeClr val="bg1"/>
                </a:solidFill>
              </a:rPr>
              <a:t>)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His power has no limits </a:t>
            </a:r>
            <a:r>
              <a:rPr lang="en-US" sz="3600" dirty="0">
                <a:solidFill>
                  <a:schemeClr val="bg1"/>
                </a:solidFill>
              </a:rPr>
              <a:t>(</a:t>
            </a:r>
            <a:r>
              <a:rPr lang="en-US" sz="3600" u="sng" dirty="0">
                <a:solidFill>
                  <a:schemeClr val="bg1"/>
                </a:solidFill>
              </a:rPr>
              <a:t>Genesis 18:13-14/ Philippians 4:12-13</a:t>
            </a:r>
            <a:r>
              <a:rPr lang="en-US" sz="3600" dirty="0">
                <a:solidFill>
                  <a:schemeClr val="bg1"/>
                </a:solidFill>
              </a:rPr>
              <a:t>)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His mission was accomplished </a:t>
            </a:r>
            <a:r>
              <a:rPr lang="en-US" sz="3600" dirty="0">
                <a:solidFill>
                  <a:schemeClr val="bg1"/>
                </a:solidFill>
              </a:rPr>
              <a:t>(</a:t>
            </a:r>
            <a:r>
              <a:rPr lang="en-US" sz="3600" u="sng" dirty="0">
                <a:solidFill>
                  <a:schemeClr val="bg1"/>
                </a:solidFill>
              </a:rPr>
              <a:t>Mark 10:23-27/ Ephesians 2:1-5</a:t>
            </a:r>
            <a:r>
              <a:rPr lang="en-US" sz="3600" dirty="0">
                <a:solidFill>
                  <a:schemeClr val="bg1"/>
                </a:solidFill>
              </a:rPr>
              <a:t>) </a:t>
            </a:r>
            <a:endParaRPr lang="en-US" sz="4000" b="1" dirty="0">
              <a:solidFill>
                <a:schemeClr val="bg1"/>
              </a:solidFill>
            </a:endParaRPr>
          </a:p>
        </p:txBody>
      </p:sp>
      <p:pic>
        <p:nvPicPr>
          <p:cNvPr id="12" name="Picture 11" descr="Hand reaching out to light">
            <a:extLst>
              <a:ext uri="{FF2B5EF4-FFF2-40B4-BE49-F238E27FC236}">
                <a16:creationId xmlns:a16="http://schemas.microsoft.com/office/drawing/2014/main" id="{F15DFE5C-308D-7EC6-4D2A-923BCC1EE9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566" r="40835" b="-1"/>
          <a:stretch/>
        </p:blipFill>
        <p:spPr>
          <a:xfrm>
            <a:off x="20" y="10"/>
            <a:ext cx="4992985" cy="6857990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141795750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51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Garamond</vt:lpstr>
      <vt:lpstr>Office Theme</vt:lpstr>
      <vt:lpstr>Immanuel is it possible?</vt:lpstr>
      <vt:lpstr>With God,                all is possible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Immanuel is it possible?</dc:title>
  <dc:creator>Benjamin Munoz</dc:creator>
  <cp:lastModifiedBy>Benjamin Munoz</cp:lastModifiedBy>
  <cp:revision>1</cp:revision>
  <dcterms:created xsi:type="dcterms:W3CDTF">2023-11-26T21:58:22Z</dcterms:created>
  <dcterms:modified xsi:type="dcterms:W3CDTF">2023-11-26T22:17:16Z</dcterms:modified>
</cp:coreProperties>
</file>