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E69F-CA6E-041A-9B7B-233B5B9E9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B7FBA-7BD0-C72A-B260-92A19BF87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ADF97-6A68-C951-C828-A072652C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E936-E87C-422D-898C-28FA19679D7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8EEA5-B100-8BC1-1447-466FFF74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B4AEC-6ECA-465B-C5A8-2F526593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292-46F1-49E6-A4B8-57359643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1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BA30-CED1-DF0C-9C6E-E0D3D572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D2684-0217-4D06-04A2-EB73B455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3F4F5-846E-ADDC-E406-8E1CF0C19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E936-E87C-422D-898C-28FA19679D7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93842-8A0C-2F77-FC5C-A72C9FDD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6FF21-5348-7D55-FFD9-F698A7D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292-46F1-49E6-A4B8-57359643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2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C8297-53D5-36DE-252D-E7C18A98A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D0B78-2BE5-461A-6578-86C84AC57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AE8E5-2584-69FD-F538-05588446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E936-E87C-422D-898C-28FA19679D7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D46D3-7AD8-A20C-95D0-AF754100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A8BC6-F72E-0685-2139-287C64BC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292-46F1-49E6-A4B8-57359643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5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619E-EF22-DF57-8031-C484DFED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DDFA-9A33-E8B1-0B83-BD47F6A3E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2169-34A3-1605-2C4D-D26112A2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E936-E87C-422D-898C-28FA19679D7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F386A-CD37-158C-8DC7-60561664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DE29F-C156-95BB-E194-F45E87C3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292-46F1-49E6-A4B8-57359643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5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CFBD2-FDC4-A70B-68C1-CCFF1A90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541EF-C137-7288-5EBB-97A1F0E1C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8CFB-0CB4-44AE-7439-13D72D14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E936-E87C-422D-898C-28FA19679D7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1AD99-7229-AA77-7335-EB922840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E8A47-38BE-189E-F70F-BD00372C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292-46F1-49E6-A4B8-57359643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8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9AFC-E7CC-79E8-B68F-0B7857B0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A09A-EEC1-0141-8D7F-78FE031B6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81D84-6AC4-58CF-60EB-3BD644066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8F947-06CE-26E8-7E48-32DE4ABC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E936-E87C-422D-898C-28FA19679D7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96794-CD42-0B8E-B0A0-02EFBDFB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E39A6-C464-B107-45AC-8C41BBBB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292-46F1-49E6-A4B8-57359643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A4FE-2122-AF17-CB1F-5DA97C1C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2531B-3A81-C741-2A84-BCF518003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51611-D1CD-FA6C-18B4-10330A549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DB634-DF56-73C8-4412-7BCD55FC0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2C23D-7F2F-77CB-A205-57A8C5361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E3623B-2278-7918-7B9F-BA746BBE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E936-E87C-422D-898C-28FA19679D7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C2CBCA-890D-19C7-129B-946256C8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ACCB9-23BE-C2C2-B541-B9E2933F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292-46F1-49E6-A4B8-57359643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0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5BBA-3EFF-5769-214A-697CE04E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7173B-1CA0-E07D-EB81-8C918487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E936-E87C-422D-898C-28FA19679D7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B300-A9AC-6331-4286-1B80908A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67833-0A08-CA7B-C364-3DB5C507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292-46F1-49E6-A4B8-57359643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9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129A9-AEC3-5E2C-7855-65FC36F2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E936-E87C-422D-898C-28FA19679D7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11AD9-6FBB-C709-D61D-7DA74EC9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631D6-5C05-6767-6AD1-D7CB93D3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292-46F1-49E6-A4B8-57359643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5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DB1D-AE1E-3EE5-59D0-44822EB8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956FE-218E-6D96-DB6F-F8CC6E6EF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02389-2EA9-C178-E3ED-78FB35715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28003-BEAB-AA27-F154-0533113B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E936-E87C-422D-898C-28FA19679D7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C937E-EFCC-4A53-611C-954378B9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3B6A8-2B82-6BBC-4763-B0AAD147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292-46F1-49E6-A4B8-57359643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9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F795-3133-2393-C6CB-7722A59C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BCB05-A8ED-806D-2FF9-7FF4AFB5D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38ECC-971A-6BBA-0E96-CCBE793C7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85A87-EFA6-208D-D9A6-E02AECDA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E936-E87C-422D-898C-28FA19679D7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84285-6602-9CE7-F236-FB0BCD0A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AC65A-29B1-F1AE-689F-B0A231BF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292-46F1-49E6-A4B8-57359643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2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ADFB77-C393-4CDD-9760-7872684D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11D54-A909-6430-E6AA-D89514DC7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54E7B-486B-A591-5D27-B2FF75287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5E936-E87C-422D-898C-28FA19679D75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09CE-5A23-A19A-6314-2CE4BDD57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FA7A4-9962-F2FA-9E28-BEE7DBA1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9292-46F1-49E6-A4B8-57359643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4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F7B5F2-55B5-7DCF-14C6-7C46AC9CC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6375" y="382962"/>
            <a:ext cx="3310215" cy="3136500"/>
          </a:xfrm>
        </p:spPr>
        <p:txBody>
          <a:bodyPr anchor="t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F0502020204030204" pitchFamily="2" charset="0"/>
              </a:rPr>
              <a:t>Remaining Part of the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24D82-F306-1C1B-6E94-13D8C203F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5950" y="3308991"/>
            <a:ext cx="3691066" cy="1217971"/>
          </a:xfrm>
        </p:spPr>
        <p:txBody>
          <a:bodyPr anchor="ctr">
            <a:normAutofit/>
          </a:bodyPr>
          <a:lstStyle/>
          <a:p>
            <a:r>
              <a:rPr lang="en-US" sz="3600" u="sng" dirty="0">
                <a:solidFill>
                  <a:srgbClr val="FFFFFF"/>
                </a:solidFill>
              </a:rPr>
              <a:t>Matthew 16:15-18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6F906B-3A06-332C-071A-EC5E21F6F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0" t="1" r="2520" b="1"/>
          <a:stretch/>
        </p:blipFill>
        <p:spPr>
          <a:xfrm>
            <a:off x="1" y="-7623"/>
            <a:ext cx="8321146" cy="6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7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E46E3-D69B-F964-E055-16553AD16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92" r="38444"/>
          <a:stretch/>
        </p:blipFill>
        <p:spPr>
          <a:xfrm>
            <a:off x="9834879" y="0"/>
            <a:ext cx="235711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FBF234-F210-7E58-5441-5A7378505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25"/>
          <a:stretch/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81CF77-90FC-083B-E014-82FB51A2D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141605"/>
            <a:ext cx="925068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The Identity of the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BA748-E6FE-1AA2-372F-5695E62E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1608773"/>
            <a:ext cx="9723119" cy="510762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/>
              <a:t>Correct guidelines that lead can to false beliefs </a:t>
            </a:r>
            <a:r>
              <a:rPr lang="en-US" sz="4000" dirty="0"/>
              <a:t>(</a:t>
            </a:r>
            <a:r>
              <a:rPr lang="en-US" sz="4000" u="sng" dirty="0"/>
              <a:t>John 13:34-35/ 1 Corinthians 1:10-17</a:t>
            </a:r>
            <a:r>
              <a:rPr lang="en-US" sz="4000" dirty="0"/>
              <a:t>)</a:t>
            </a:r>
          </a:p>
          <a:p>
            <a:endParaRPr lang="en-US" sz="4000" dirty="0"/>
          </a:p>
          <a:p>
            <a:r>
              <a:rPr lang="en-US" sz="4000" b="1" dirty="0"/>
              <a:t>There is no room for false beliefs </a:t>
            </a:r>
            <a:r>
              <a:rPr lang="en-US" sz="4000" dirty="0"/>
              <a:t>(</a:t>
            </a:r>
            <a:r>
              <a:rPr lang="en-US" sz="4000" u="sng" dirty="0"/>
              <a:t>Ephesians 4:4-6</a:t>
            </a:r>
            <a:r>
              <a:rPr lang="en-US" sz="4000" dirty="0"/>
              <a:t>)</a:t>
            </a:r>
          </a:p>
          <a:p>
            <a:pPr marL="457200" lvl="1" indent="0">
              <a:buNone/>
            </a:pPr>
            <a:r>
              <a:rPr lang="en-US" sz="3600" dirty="0"/>
              <a:t>-One body? One Faith? Many have disagreed with the simple teachings of the bible (</a:t>
            </a:r>
            <a:r>
              <a:rPr lang="en-US" sz="3600" u="sng" dirty="0"/>
              <a:t>Acts 2</a:t>
            </a:r>
            <a:r>
              <a:rPr lang="en-US" sz="3600" dirty="0"/>
              <a:t>)</a:t>
            </a:r>
          </a:p>
          <a:p>
            <a:pPr marL="457200" lvl="1" indent="0">
              <a:buNone/>
            </a:pPr>
            <a:endParaRPr lang="en-US" sz="3600" dirty="0"/>
          </a:p>
          <a:p>
            <a:pPr marL="0" lvl="1" indent="-342900"/>
            <a:r>
              <a:rPr lang="en-US" sz="4000" b="1" dirty="0"/>
              <a:t>A consistent and </a:t>
            </a:r>
            <a:r>
              <a:rPr lang="en-US" sz="4000" b="1" dirty="0" err="1"/>
              <a:t>coherant</a:t>
            </a:r>
            <a:r>
              <a:rPr lang="en-US" sz="4000" b="1" dirty="0"/>
              <a:t> message guides the church </a:t>
            </a:r>
            <a:r>
              <a:rPr lang="en-US" sz="4000" dirty="0"/>
              <a:t>(</a:t>
            </a:r>
            <a:r>
              <a:rPr lang="en-US" sz="4000" u="sng" dirty="0"/>
              <a:t>1 Corinthians 4:15-17/ Ephesians 3:3-5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5075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E46E3-D69B-F964-E055-16553AD16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92" r="38444"/>
          <a:stretch/>
        </p:blipFill>
        <p:spPr>
          <a:xfrm>
            <a:off x="9834879" y="0"/>
            <a:ext cx="235711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FBF234-F210-7E58-5441-5A7378505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25"/>
          <a:stretch/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81CF77-90FC-083B-E014-82FB51A2D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141605"/>
            <a:ext cx="925068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Threats to the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BA748-E6FE-1AA2-372F-5695E62E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1608773"/>
            <a:ext cx="9723119" cy="510762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/>
              <a:t>It is worthwhile to ask questions regarding “sound” doctrine </a:t>
            </a:r>
            <a:r>
              <a:rPr lang="en-US" sz="4000" dirty="0"/>
              <a:t>(</a:t>
            </a:r>
            <a:r>
              <a:rPr lang="en-US" sz="4000" u="sng" dirty="0"/>
              <a:t>1 Timothy 6:3-4</a:t>
            </a:r>
            <a:r>
              <a:rPr lang="en-US" sz="4000" dirty="0"/>
              <a:t>)</a:t>
            </a:r>
          </a:p>
          <a:p>
            <a:pPr marL="0" indent="0">
              <a:buNone/>
            </a:pPr>
            <a:r>
              <a:rPr lang="en-US" sz="4000" dirty="0"/>
              <a:t>	- Giving doctrines titles can prove to be helpful (</a:t>
            </a:r>
            <a:r>
              <a:rPr lang="en-US" sz="4000" u="sng" dirty="0"/>
              <a:t>Galatians 2/ Revelation 2</a:t>
            </a:r>
            <a:r>
              <a:rPr lang="en-US" sz="4000" dirty="0"/>
              <a:t>)</a:t>
            </a:r>
          </a:p>
          <a:p>
            <a:endParaRPr lang="en-US" sz="4000" dirty="0"/>
          </a:p>
          <a:p>
            <a:r>
              <a:rPr lang="en-US" sz="4000" b="1" dirty="0"/>
              <a:t>It’s possible to stray </a:t>
            </a:r>
            <a:r>
              <a:rPr lang="en-US" sz="4000" dirty="0"/>
              <a:t>(</a:t>
            </a:r>
            <a:r>
              <a:rPr lang="en-US" sz="4000" u="sng" dirty="0"/>
              <a:t>1 Timothy 4, 6</a:t>
            </a:r>
            <a:r>
              <a:rPr lang="en-US" sz="4000" dirty="0"/>
              <a:t>)</a:t>
            </a:r>
          </a:p>
          <a:p>
            <a:pPr marL="457200" lvl="1" indent="0">
              <a:buNone/>
            </a:pPr>
            <a:endParaRPr lang="en-US" sz="3600" dirty="0"/>
          </a:p>
          <a:p>
            <a:pPr marL="0" lvl="1" indent="-342900"/>
            <a:r>
              <a:rPr lang="en-US" sz="4000" b="1" dirty="0"/>
              <a:t>Preaching or practicing that which strays results in damnation </a:t>
            </a:r>
            <a:r>
              <a:rPr lang="en-US" sz="4000" dirty="0"/>
              <a:t>(</a:t>
            </a:r>
            <a:r>
              <a:rPr lang="en-US" sz="4000" u="sng" dirty="0"/>
              <a:t>Galatians 1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3147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137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Boucherie Block</vt:lpstr>
      <vt:lpstr>Calibri</vt:lpstr>
      <vt:lpstr>Calibri Light</vt:lpstr>
      <vt:lpstr>Papyrus</vt:lpstr>
      <vt:lpstr>Office Theme</vt:lpstr>
      <vt:lpstr>Remaining Part of the Faith</vt:lpstr>
      <vt:lpstr>The Identity of the Faith</vt:lpstr>
      <vt:lpstr>Threats to the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Remaining Part of the Faith</dc:title>
  <dc:creator>Benjamin Munoz</dc:creator>
  <cp:lastModifiedBy>hueytownchurch</cp:lastModifiedBy>
  <cp:revision>1</cp:revision>
  <dcterms:created xsi:type="dcterms:W3CDTF">2024-02-18T22:04:59Z</dcterms:created>
  <dcterms:modified xsi:type="dcterms:W3CDTF">2024-02-18T23:46:48Z</dcterms:modified>
</cp:coreProperties>
</file>